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8.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9.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7734" r:id="rId2"/>
    <p:sldMasterId id="2147487907" r:id="rId3"/>
    <p:sldMasterId id="2147491275" r:id="rId4"/>
    <p:sldMasterId id="2147495631" r:id="rId5"/>
    <p:sldMasterId id="2147495643" r:id="rId6"/>
  </p:sldMasterIdLst>
  <p:notesMasterIdLst>
    <p:notesMasterId r:id="rId101"/>
  </p:notesMasterIdLst>
  <p:handoutMasterIdLst>
    <p:handoutMasterId r:id="rId102"/>
  </p:handoutMasterIdLst>
  <p:sldIdLst>
    <p:sldId id="564" r:id="rId7"/>
    <p:sldId id="663" r:id="rId8"/>
    <p:sldId id="654" r:id="rId9"/>
    <p:sldId id="659" r:id="rId10"/>
    <p:sldId id="637" r:id="rId11"/>
    <p:sldId id="337" r:id="rId12"/>
    <p:sldId id="584" r:id="rId13"/>
    <p:sldId id="386" r:id="rId14"/>
    <p:sldId id="338" r:id="rId15"/>
    <p:sldId id="391" r:id="rId16"/>
    <p:sldId id="665" r:id="rId17"/>
    <p:sldId id="611" r:id="rId18"/>
    <p:sldId id="402" r:id="rId19"/>
    <p:sldId id="392" r:id="rId20"/>
    <p:sldId id="507" r:id="rId21"/>
    <p:sldId id="667" r:id="rId22"/>
    <p:sldId id="666" r:id="rId23"/>
    <p:sldId id="582" r:id="rId24"/>
    <p:sldId id="566" r:id="rId25"/>
    <p:sldId id="567" r:id="rId26"/>
    <p:sldId id="647" r:id="rId27"/>
    <p:sldId id="643" r:id="rId28"/>
    <p:sldId id="530" r:id="rId29"/>
    <p:sldId id="607" r:id="rId30"/>
    <p:sldId id="652" r:id="rId31"/>
    <p:sldId id="653" r:id="rId32"/>
    <p:sldId id="627" r:id="rId33"/>
    <p:sldId id="565" r:id="rId34"/>
    <p:sldId id="586" r:id="rId35"/>
    <p:sldId id="533" r:id="rId36"/>
    <p:sldId id="660" r:id="rId37"/>
    <p:sldId id="574" r:id="rId38"/>
    <p:sldId id="612" r:id="rId39"/>
    <p:sldId id="645" r:id="rId40"/>
    <p:sldId id="580" r:id="rId41"/>
    <p:sldId id="664" r:id="rId42"/>
    <p:sldId id="531" r:id="rId43"/>
    <p:sldId id="668" r:id="rId44"/>
    <p:sldId id="541" r:id="rId45"/>
    <p:sldId id="651" r:id="rId46"/>
    <p:sldId id="624" r:id="rId47"/>
    <p:sldId id="618" r:id="rId48"/>
    <p:sldId id="633" r:id="rId49"/>
    <p:sldId id="335" r:id="rId50"/>
    <p:sldId id="562" r:id="rId51"/>
    <p:sldId id="599" r:id="rId52"/>
    <p:sldId id="598" r:id="rId53"/>
    <p:sldId id="646" r:id="rId54"/>
    <p:sldId id="435" r:id="rId55"/>
    <p:sldId id="436" r:id="rId56"/>
    <p:sldId id="523" r:id="rId57"/>
    <p:sldId id="640" r:id="rId58"/>
    <p:sldId id="641" r:id="rId59"/>
    <p:sldId id="610" r:id="rId60"/>
    <p:sldId id="602" r:id="rId61"/>
    <p:sldId id="650" r:id="rId62"/>
    <p:sldId id="648" r:id="rId63"/>
    <p:sldId id="649" r:id="rId64"/>
    <p:sldId id="594" r:id="rId65"/>
    <p:sldId id="608" r:id="rId66"/>
    <p:sldId id="661" r:id="rId67"/>
    <p:sldId id="600" r:id="rId68"/>
    <p:sldId id="642" r:id="rId69"/>
    <p:sldId id="595" r:id="rId70"/>
    <p:sldId id="604" r:id="rId71"/>
    <p:sldId id="609" r:id="rId72"/>
    <p:sldId id="597" r:id="rId73"/>
    <p:sldId id="603" r:id="rId74"/>
    <p:sldId id="478" r:id="rId75"/>
    <p:sldId id="593" r:id="rId76"/>
    <p:sldId id="616" r:id="rId77"/>
    <p:sldId id="629" r:id="rId78"/>
    <p:sldId id="630" r:id="rId79"/>
    <p:sldId id="456" r:id="rId80"/>
    <p:sldId id="632" r:id="rId81"/>
    <p:sldId id="605" r:id="rId82"/>
    <p:sldId id="655" r:id="rId83"/>
    <p:sldId id="615" r:id="rId84"/>
    <p:sldId id="570" r:id="rId85"/>
    <p:sldId id="614" r:id="rId86"/>
    <p:sldId id="569" r:id="rId87"/>
    <p:sldId id="644" r:id="rId88"/>
    <p:sldId id="634" r:id="rId89"/>
    <p:sldId id="656" r:id="rId90"/>
    <p:sldId id="670" r:id="rId91"/>
    <p:sldId id="635" r:id="rId92"/>
    <p:sldId id="619" r:id="rId93"/>
    <p:sldId id="669" r:id="rId94"/>
    <p:sldId id="310" r:id="rId95"/>
    <p:sldId id="658" r:id="rId96"/>
    <p:sldId id="543" r:id="rId97"/>
    <p:sldId id="671" r:id="rId98"/>
    <p:sldId id="657" r:id="rId99"/>
    <p:sldId id="628" r:id="rId100"/>
  </p:sldIdLst>
  <p:sldSz cx="12192000" cy="6858000"/>
  <p:notesSz cx="7102475" cy="9388475"/>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4F2"/>
    <a:srgbClr val="FFFFFF"/>
    <a:srgbClr val="E9E9E9"/>
    <a:srgbClr val="C4DDAD"/>
    <a:srgbClr val="70C5C0"/>
    <a:srgbClr val="F49597"/>
    <a:srgbClr val="D7B4B2"/>
    <a:srgbClr val="FCE4E0"/>
    <a:srgbClr val="3333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000" autoAdjust="0"/>
    <p:restoredTop sz="70702" autoAdjust="0"/>
  </p:normalViewPr>
  <p:slideViewPr>
    <p:cSldViewPr snapToGrid="0">
      <p:cViewPr varScale="1">
        <p:scale>
          <a:sx n="74" d="100"/>
          <a:sy n="74" d="100"/>
        </p:scale>
        <p:origin x="546"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0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microsoft.com/office/2016/11/relationships/changesInfo" Target="changesInfos/changesInfo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uch, Erika" userId="960d0b25-76f3-4c09-abc4-a74db4bc34d7" providerId="ADAL" clId="{0F6D460C-8C68-4515-BE0B-C38BB2619A5C}"/>
    <pc:docChg chg="custSel modSld">
      <pc:chgData name="Crouch, Erika" userId="960d0b25-76f3-4c09-abc4-a74db4bc34d7" providerId="ADAL" clId="{0F6D460C-8C68-4515-BE0B-C38BB2619A5C}" dt="2024-05-06T11:16:42.435" v="669" actId="20577"/>
      <pc:docMkLst>
        <pc:docMk/>
      </pc:docMkLst>
      <pc:sldChg chg="modSp mod">
        <pc:chgData name="Crouch, Erika" userId="960d0b25-76f3-4c09-abc4-a74db4bc34d7" providerId="ADAL" clId="{0F6D460C-8C68-4515-BE0B-C38BB2619A5C}" dt="2024-05-03T09:55:16.252" v="339" actId="403"/>
        <pc:sldMkLst>
          <pc:docMk/>
          <pc:sldMk cId="0" sldId="335"/>
        </pc:sldMkLst>
      </pc:sldChg>
      <pc:sldChg chg="modSp mod">
        <pc:chgData name="Crouch, Erika" userId="960d0b25-76f3-4c09-abc4-a74db4bc34d7" providerId="ADAL" clId="{0F6D460C-8C68-4515-BE0B-C38BB2619A5C}" dt="2024-05-03T09:32:38.097" v="4" actId="114"/>
        <pc:sldMkLst>
          <pc:docMk/>
          <pc:sldMk cId="0" sldId="338"/>
        </pc:sldMkLst>
      </pc:sldChg>
      <pc:sldChg chg="modSp mod">
        <pc:chgData name="Crouch, Erika" userId="960d0b25-76f3-4c09-abc4-a74db4bc34d7" providerId="ADAL" clId="{0F6D460C-8C68-4515-BE0B-C38BB2619A5C}" dt="2024-05-03T09:32:30.324" v="3" actId="114"/>
        <pc:sldMkLst>
          <pc:docMk/>
          <pc:sldMk cId="0" sldId="386"/>
        </pc:sldMkLst>
      </pc:sldChg>
      <pc:sldChg chg="modSp mod">
        <pc:chgData name="Crouch, Erika" userId="960d0b25-76f3-4c09-abc4-a74db4bc34d7" providerId="ADAL" clId="{0F6D460C-8C68-4515-BE0B-C38BB2619A5C}" dt="2024-05-03T09:50:09.808" v="298" actId="1076"/>
        <pc:sldMkLst>
          <pc:docMk/>
          <pc:sldMk cId="0" sldId="392"/>
        </pc:sldMkLst>
      </pc:sldChg>
      <pc:sldChg chg="modSp mod">
        <pc:chgData name="Crouch, Erika" userId="960d0b25-76f3-4c09-abc4-a74db4bc34d7" providerId="ADAL" clId="{0F6D460C-8C68-4515-BE0B-C38BB2619A5C}" dt="2024-05-03T09:32:52.784" v="6" actId="114"/>
        <pc:sldMkLst>
          <pc:docMk/>
          <pc:sldMk cId="0" sldId="402"/>
        </pc:sldMkLst>
      </pc:sldChg>
      <pc:sldChg chg="modSp mod">
        <pc:chgData name="Crouch, Erika" userId="960d0b25-76f3-4c09-abc4-a74db4bc34d7" providerId="ADAL" clId="{0F6D460C-8C68-4515-BE0B-C38BB2619A5C}" dt="2024-05-03T09:36:31.488" v="58" actId="114"/>
        <pc:sldMkLst>
          <pc:docMk/>
          <pc:sldMk cId="0" sldId="435"/>
        </pc:sldMkLst>
      </pc:sldChg>
      <pc:sldChg chg="modSp mod">
        <pc:chgData name="Crouch, Erika" userId="960d0b25-76f3-4c09-abc4-a74db4bc34d7" providerId="ADAL" clId="{0F6D460C-8C68-4515-BE0B-C38BB2619A5C}" dt="2024-05-03T09:51:13.542" v="301" actId="403"/>
        <pc:sldMkLst>
          <pc:docMk/>
          <pc:sldMk cId="0" sldId="530"/>
        </pc:sldMkLst>
      </pc:sldChg>
      <pc:sldChg chg="modSp mod">
        <pc:chgData name="Crouch, Erika" userId="960d0b25-76f3-4c09-abc4-a74db4bc34d7" providerId="ADAL" clId="{0F6D460C-8C68-4515-BE0B-C38BB2619A5C}" dt="2024-05-03T09:54:45.399" v="336" actId="403"/>
        <pc:sldMkLst>
          <pc:docMk/>
          <pc:sldMk cId="0" sldId="531"/>
        </pc:sldMkLst>
      </pc:sldChg>
      <pc:sldChg chg="modSp mod">
        <pc:chgData name="Crouch, Erika" userId="960d0b25-76f3-4c09-abc4-a74db4bc34d7" providerId="ADAL" clId="{0F6D460C-8C68-4515-BE0B-C38BB2619A5C}" dt="2024-05-03T09:51:43.719" v="303" actId="14100"/>
        <pc:sldMkLst>
          <pc:docMk/>
          <pc:sldMk cId="0" sldId="533"/>
        </pc:sldMkLst>
      </pc:sldChg>
      <pc:sldChg chg="modSp mod">
        <pc:chgData name="Crouch, Erika" userId="960d0b25-76f3-4c09-abc4-a74db4bc34d7" providerId="ADAL" clId="{0F6D460C-8C68-4515-BE0B-C38BB2619A5C}" dt="2024-05-03T09:53:15.631" v="327" actId="20577"/>
        <pc:sldMkLst>
          <pc:docMk/>
          <pc:sldMk cId="0" sldId="541"/>
        </pc:sldMkLst>
      </pc:sldChg>
      <pc:sldChg chg="modSp mod">
        <pc:chgData name="Crouch, Erika" userId="960d0b25-76f3-4c09-abc4-a74db4bc34d7" providerId="ADAL" clId="{0F6D460C-8C68-4515-BE0B-C38BB2619A5C}" dt="2024-05-03T09:54:30.777" v="334" actId="403"/>
        <pc:sldMkLst>
          <pc:docMk/>
          <pc:sldMk cId="4225308489" sldId="543"/>
        </pc:sldMkLst>
      </pc:sldChg>
      <pc:sldChg chg="modSp mod">
        <pc:chgData name="Crouch, Erika" userId="960d0b25-76f3-4c09-abc4-a74db4bc34d7" providerId="ADAL" clId="{0F6D460C-8C68-4515-BE0B-C38BB2619A5C}" dt="2024-05-03T09:55:23.658" v="340" actId="403"/>
        <pc:sldMkLst>
          <pc:docMk/>
          <pc:sldMk cId="0" sldId="562"/>
        </pc:sldMkLst>
      </pc:sldChg>
      <pc:sldChg chg="modSp mod">
        <pc:chgData name="Crouch, Erika" userId="960d0b25-76f3-4c09-abc4-a74db4bc34d7" providerId="ADAL" clId="{0F6D460C-8C68-4515-BE0B-C38BB2619A5C}" dt="2024-05-06T11:16:42.435" v="669" actId="20577"/>
        <pc:sldMkLst>
          <pc:docMk/>
          <pc:sldMk cId="0" sldId="564"/>
        </pc:sldMkLst>
      </pc:sldChg>
      <pc:sldChg chg="modSp mod">
        <pc:chgData name="Crouch, Erika" userId="960d0b25-76f3-4c09-abc4-a74db4bc34d7" providerId="ADAL" clId="{0F6D460C-8C68-4515-BE0B-C38BB2619A5C}" dt="2024-05-03T09:33:35.561" v="10" actId="114"/>
        <pc:sldMkLst>
          <pc:docMk/>
          <pc:sldMk cId="0" sldId="565"/>
        </pc:sldMkLst>
      </pc:sldChg>
      <pc:sldChg chg="modSp mod">
        <pc:chgData name="Crouch, Erika" userId="960d0b25-76f3-4c09-abc4-a74db4bc34d7" providerId="ADAL" clId="{0F6D460C-8C68-4515-BE0B-C38BB2619A5C}" dt="2024-05-03T09:32:44.399" v="5" actId="114"/>
        <pc:sldMkLst>
          <pc:docMk/>
          <pc:sldMk cId="0" sldId="566"/>
        </pc:sldMkLst>
      </pc:sldChg>
      <pc:sldChg chg="modSp mod">
        <pc:chgData name="Crouch, Erika" userId="960d0b25-76f3-4c09-abc4-a74db4bc34d7" providerId="ADAL" clId="{0F6D460C-8C68-4515-BE0B-C38BB2619A5C}" dt="2024-05-03T09:50:26.809" v="299" actId="403"/>
        <pc:sldMkLst>
          <pc:docMk/>
          <pc:sldMk cId="0" sldId="567"/>
        </pc:sldMkLst>
      </pc:sldChg>
      <pc:sldChg chg="modSp mod">
        <pc:chgData name="Crouch, Erika" userId="960d0b25-76f3-4c09-abc4-a74db4bc34d7" providerId="ADAL" clId="{0F6D460C-8C68-4515-BE0B-C38BB2619A5C}" dt="2024-05-03T09:38:11.873" v="68" actId="114"/>
        <pc:sldMkLst>
          <pc:docMk/>
          <pc:sldMk cId="0" sldId="569"/>
        </pc:sldMkLst>
      </pc:sldChg>
      <pc:sldChg chg="modSp mod">
        <pc:chgData name="Crouch, Erika" userId="960d0b25-76f3-4c09-abc4-a74db4bc34d7" providerId="ADAL" clId="{0F6D460C-8C68-4515-BE0B-C38BB2619A5C}" dt="2024-05-03T09:38:04.581" v="67" actId="114"/>
        <pc:sldMkLst>
          <pc:docMk/>
          <pc:sldMk cId="0" sldId="570"/>
        </pc:sldMkLst>
      </pc:sldChg>
      <pc:sldChg chg="modSp">
        <pc:chgData name="Crouch, Erika" userId="960d0b25-76f3-4c09-abc4-a74db4bc34d7" providerId="ADAL" clId="{0F6D460C-8C68-4515-BE0B-C38BB2619A5C}" dt="2024-05-03T09:45:16.338" v="281" actId="1076"/>
        <pc:sldMkLst>
          <pc:docMk/>
          <pc:sldMk cId="0" sldId="572"/>
        </pc:sldMkLst>
      </pc:sldChg>
      <pc:sldChg chg="modSp mod">
        <pc:chgData name="Crouch, Erika" userId="960d0b25-76f3-4c09-abc4-a74db4bc34d7" providerId="ADAL" clId="{0F6D460C-8C68-4515-BE0B-C38BB2619A5C}" dt="2024-05-03T09:45:55.235" v="286" actId="14100"/>
        <pc:sldMkLst>
          <pc:docMk/>
          <pc:sldMk cId="0" sldId="575"/>
        </pc:sldMkLst>
      </pc:sldChg>
      <pc:sldChg chg="modSp mod">
        <pc:chgData name="Crouch, Erika" userId="960d0b25-76f3-4c09-abc4-a74db4bc34d7" providerId="ADAL" clId="{0F6D460C-8C68-4515-BE0B-C38BB2619A5C}" dt="2024-05-03T09:37:57.577" v="66" actId="114"/>
        <pc:sldMkLst>
          <pc:docMk/>
          <pc:sldMk cId="0" sldId="578"/>
        </pc:sldMkLst>
      </pc:sldChg>
      <pc:sldChg chg="modSp mod">
        <pc:chgData name="Crouch, Erika" userId="960d0b25-76f3-4c09-abc4-a74db4bc34d7" providerId="ADAL" clId="{0F6D460C-8C68-4515-BE0B-C38BB2619A5C}" dt="2024-05-03T09:41:27.624" v="162" actId="114"/>
        <pc:sldMkLst>
          <pc:docMk/>
          <pc:sldMk cId="0" sldId="579"/>
        </pc:sldMkLst>
      </pc:sldChg>
      <pc:sldChg chg="modSp mod">
        <pc:chgData name="Crouch, Erika" userId="960d0b25-76f3-4c09-abc4-a74db4bc34d7" providerId="ADAL" clId="{0F6D460C-8C68-4515-BE0B-C38BB2619A5C}" dt="2024-05-03T09:52:47.154" v="314" actId="1076"/>
        <pc:sldMkLst>
          <pc:docMk/>
          <pc:sldMk cId="0" sldId="580"/>
        </pc:sldMkLst>
      </pc:sldChg>
      <pc:sldChg chg="modSp mod">
        <pc:chgData name="Crouch, Erika" userId="960d0b25-76f3-4c09-abc4-a74db4bc34d7" providerId="ADAL" clId="{0F6D460C-8C68-4515-BE0B-C38BB2619A5C}" dt="2024-05-03T09:50:59.564" v="300" actId="403"/>
        <pc:sldMkLst>
          <pc:docMk/>
          <pc:sldMk cId="0" sldId="582"/>
        </pc:sldMkLst>
      </pc:sldChg>
      <pc:sldChg chg="modSp mod">
        <pc:chgData name="Crouch, Erika" userId="960d0b25-76f3-4c09-abc4-a74db4bc34d7" providerId="ADAL" clId="{0F6D460C-8C68-4515-BE0B-C38BB2619A5C}" dt="2024-05-03T09:32:23.432" v="2" actId="27107"/>
        <pc:sldMkLst>
          <pc:docMk/>
          <pc:sldMk cId="0" sldId="584"/>
        </pc:sldMkLst>
      </pc:sldChg>
      <pc:sldChg chg="modSp mod">
        <pc:chgData name="Crouch, Erika" userId="960d0b25-76f3-4c09-abc4-a74db4bc34d7" providerId="ADAL" clId="{0F6D460C-8C68-4515-BE0B-C38BB2619A5C}" dt="2024-05-03T09:37:31.789" v="64" actId="114"/>
        <pc:sldMkLst>
          <pc:docMk/>
          <pc:sldMk cId="0" sldId="595"/>
        </pc:sldMkLst>
      </pc:sldChg>
      <pc:sldChg chg="modSp mod">
        <pc:chgData name="Crouch, Erika" userId="960d0b25-76f3-4c09-abc4-a74db4bc34d7" providerId="ADAL" clId="{0F6D460C-8C68-4515-BE0B-C38BB2619A5C}" dt="2024-05-03T09:35:38.007" v="52" actId="114"/>
        <pc:sldMkLst>
          <pc:docMk/>
          <pc:sldMk cId="0" sldId="598"/>
        </pc:sldMkLst>
      </pc:sldChg>
      <pc:sldChg chg="modSp mod modNotesTx">
        <pc:chgData name="Crouch, Erika" userId="960d0b25-76f3-4c09-abc4-a74db4bc34d7" providerId="ADAL" clId="{0F6D460C-8C68-4515-BE0B-C38BB2619A5C}" dt="2024-05-03T09:35:20.755" v="51" actId="20577"/>
        <pc:sldMkLst>
          <pc:docMk/>
          <pc:sldMk cId="0" sldId="599"/>
        </pc:sldMkLst>
      </pc:sldChg>
      <pc:sldChg chg="addSp modSp mod modAnim chgLayout">
        <pc:chgData name="Crouch, Erika" userId="960d0b25-76f3-4c09-abc4-a74db4bc34d7" providerId="ADAL" clId="{0F6D460C-8C68-4515-BE0B-C38BB2619A5C}" dt="2024-05-03T10:03:35.770" v="667" actId="1076"/>
        <pc:sldMkLst>
          <pc:docMk/>
          <pc:sldMk cId="0" sldId="600"/>
        </pc:sldMkLst>
      </pc:sldChg>
      <pc:sldChg chg="modSp mod">
        <pc:chgData name="Crouch, Erika" userId="960d0b25-76f3-4c09-abc4-a74db4bc34d7" providerId="ADAL" clId="{0F6D460C-8C68-4515-BE0B-C38BB2619A5C}" dt="2024-05-03T09:37:49.595" v="65" actId="114"/>
        <pc:sldMkLst>
          <pc:docMk/>
          <pc:sldMk cId="0" sldId="605"/>
        </pc:sldMkLst>
      </pc:sldChg>
      <pc:sldChg chg="modSp mod">
        <pc:chgData name="Crouch, Erika" userId="960d0b25-76f3-4c09-abc4-a74db4bc34d7" providerId="ADAL" clId="{0F6D460C-8C68-4515-BE0B-C38BB2619A5C}" dt="2024-05-03T09:51:20.529" v="302" actId="14100"/>
        <pc:sldMkLst>
          <pc:docMk/>
          <pc:sldMk cId="0" sldId="607"/>
        </pc:sldMkLst>
      </pc:sldChg>
      <pc:sldChg chg="modSp mod">
        <pc:chgData name="Crouch, Erika" userId="960d0b25-76f3-4c09-abc4-a74db4bc34d7" providerId="ADAL" clId="{0F6D460C-8C68-4515-BE0B-C38BB2619A5C}" dt="2024-05-03T09:37:16.361" v="62" actId="114"/>
        <pc:sldMkLst>
          <pc:docMk/>
          <pc:sldMk cId="0" sldId="608"/>
        </pc:sldMkLst>
      </pc:sldChg>
      <pc:sldChg chg="modSp mod">
        <pc:chgData name="Crouch, Erika" userId="960d0b25-76f3-4c09-abc4-a74db4bc34d7" providerId="ADAL" clId="{0F6D460C-8C68-4515-BE0B-C38BB2619A5C}" dt="2024-05-03T09:33:46.224" v="11" actId="114"/>
        <pc:sldMkLst>
          <pc:docMk/>
          <pc:sldMk cId="0" sldId="612"/>
        </pc:sldMkLst>
      </pc:sldChg>
      <pc:sldChg chg="modSp mod modAnim">
        <pc:chgData name="Crouch, Erika" userId="960d0b25-76f3-4c09-abc4-a74db4bc34d7" providerId="ADAL" clId="{0F6D460C-8C68-4515-BE0B-C38BB2619A5C}" dt="2024-05-03T09:45:07.532" v="279" actId="1076"/>
        <pc:sldMkLst>
          <pc:docMk/>
          <pc:sldMk cId="6478882" sldId="614"/>
        </pc:sldMkLst>
      </pc:sldChg>
      <pc:sldChg chg="modSp mod">
        <pc:chgData name="Crouch, Erika" userId="960d0b25-76f3-4c09-abc4-a74db4bc34d7" providerId="ADAL" clId="{0F6D460C-8C68-4515-BE0B-C38BB2619A5C}" dt="2024-05-03T09:34:03.689" v="12" actId="114"/>
        <pc:sldMkLst>
          <pc:docMk/>
          <pc:sldMk cId="2128783469" sldId="618"/>
        </pc:sldMkLst>
      </pc:sldChg>
      <pc:sldChg chg="addSp modSp mod">
        <pc:chgData name="Crouch, Erika" userId="960d0b25-76f3-4c09-abc4-a74db4bc34d7" providerId="ADAL" clId="{0F6D460C-8C68-4515-BE0B-C38BB2619A5C}" dt="2024-05-03T09:42:56.728" v="255" actId="1076"/>
        <pc:sldMkLst>
          <pc:docMk/>
          <pc:sldMk cId="0" sldId="619"/>
        </pc:sldMkLst>
      </pc:sldChg>
      <pc:sldChg chg="modSp mod">
        <pc:chgData name="Crouch, Erika" userId="960d0b25-76f3-4c09-abc4-a74db4bc34d7" providerId="ADAL" clId="{0F6D460C-8C68-4515-BE0B-C38BB2619A5C}" dt="2024-05-03T09:46:09.912" v="288" actId="1076"/>
        <pc:sldMkLst>
          <pc:docMk/>
          <pc:sldMk cId="0" sldId="623"/>
        </pc:sldMkLst>
      </pc:sldChg>
      <pc:sldChg chg="modSp mod">
        <pc:chgData name="Crouch, Erika" userId="960d0b25-76f3-4c09-abc4-a74db4bc34d7" providerId="ADAL" clId="{0F6D460C-8C68-4515-BE0B-C38BB2619A5C}" dt="2024-05-03T09:54:38.860" v="335" actId="403"/>
        <pc:sldMkLst>
          <pc:docMk/>
          <pc:sldMk cId="0" sldId="624"/>
        </pc:sldMkLst>
      </pc:sldChg>
      <pc:sldChg chg="modSp mod">
        <pc:chgData name="Crouch, Erika" userId="960d0b25-76f3-4c09-abc4-a74db4bc34d7" providerId="ADAL" clId="{0F6D460C-8C68-4515-BE0B-C38BB2619A5C}" dt="2024-05-03T09:33:26.343" v="9" actId="114"/>
        <pc:sldMkLst>
          <pc:docMk/>
          <pc:sldMk cId="0" sldId="627"/>
        </pc:sldMkLst>
      </pc:sldChg>
      <pc:sldChg chg="modSp mod">
        <pc:chgData name="Crouch, Erika" userId="960d0b25-76f3-4c09-abc4-a74db4bc34d7" providerId="ADAL" clId="{0F6D460C-8C68-4515-BE0B-C38BB2619A5C}" dt="2024-05-03T09:43:21.463" v="276" actId="1076"/>
        <pc:sldMkLst>
          <pc:docMk/>
          <pc:sldMk cId="3901738932" sldId="634"/>
        </pc:sldMkLst>
      </pc:sldChg>
      <pc:sldChg chg="modSp">
        <pc:chgData name="Crouch, Erika" userId="960d0b25-76f3-4c09-abc4-a74db4bc34d7" providerId="ADAL" clId="{0F6D460C-8C68-4515-BE0B-C38BB2619A5C}" dt="2024-05-03T09:31:59.320" v="0" actId="1076"/>
        <pc:sldMkLst>
          <pc:docMk/>
          <pc:sldMk cId="0" sldId="637"/>
        </pc:sldMkLst>
      </pc:sldChg>
      <pc:sldChg chg="modSp">
        <pc:chgData name="Crouch, Erika" userId="960d0b25-76f3-4c09-abc4-a74db4bc34d7" providerId="ADAL" clId="{0F6D460C-8C68-4515-BE0B-C38BB2619A5C}" dt="2024-05-03T09:36:56.821" v="60" actId="1076"/>
        <pc:sldMkLst>
          <pc:docMk/>
          <pc:sldMk cId="0" sldId="641"/>
        </pc:sldMkLst>
      </pc:sldChg>
      <pc:sldChg chg="modSp">
        <pc:chgData name="Crouch, Erika" userId="960d0b25-76f3-4c09-abc4-a74db4bc34d7" providerId="ADAL" clId="{0F6D460C-8C68-4515-BE0B-C38BB2619A5C}" dt="2024-05-03T09:56:41.184" v="343" actId="1076"/>
        <pc:sldMkLst>
          <pc:docMk/>
          <pc:sldMk cId="0" sldId="642"/>
        </pc:sldMkLst>
      </pc:sldChg>
      <pc:sldChg chg="modSp mod">
        <pc:chgData name="Crouch, Erika" userId="960d0b25-76f3-4c09-abc4-a74db4bc34d7" providerId="ADAL" clId="{0F6D460C-8C68-4515-BE0B-C38BB2619A5C}" dt="2024-05-03T09:55:06.175" v="338" actId="1076"/>
        <pc:sldMkLst>
          <pc:docMk/>
          <pc:sldMk cId="0" sldId="644"/>
        </pc:sldMkLst>
      </pc:sldChg>
      <pc:sldChg chg="modSp mod">
        <pc:chgData name="Crouch, Erika" userId="960d0b25-76f3-4c09-abc4-a74db4bc34d7" providerId="ADAL" clId="{0F6D460C-8C68-4515-BE0B-C38BB2619A5C}" dt="2024-05-03T09:36:17.448" v="57" actId="1076"/>
        <pc:sldMkLst>
          <pc:docMk/>
          <pc:sldMk cId="1562268111" sldId="646"/>
        </pc:sldMkLst>
      </pc:sldChg>
      <pc:sldChg chg="modSp mod">
        <pc:chgData name="Crouch, Erika" userId="960d0b25-76f3-4c09-abc4-a74db4bc34d7" providerId="ADAL" clId="{0F6D460C-8C68-4515-BE0B-C38BB2619A5C}" dt="2024-05-03T09:33:11.262" v="8" actId="114"/>
        <pc:sldMkLst>
          <pc:docMk/>
          <pc:sldMk cId="1804005439" sldId="647"/>
        </pc:sldMkLst>
      </pc:sldChg>
      <pc:sldChg chg="modSp mod">
        <pc:chgData name="Crouch, Erika" userId="960d0b25-76f3-4c09-abc4-a74db4bc34d7" providerId="ADAL" clId="{0F6D460C-8C68-4515-BE0B-C38BB2619A5C}" dt="2024-05-03T09:56:01.889" v="342" actId="403"/>
        <pc:sldMkLst>
          <pc:docMk/>
          <pc:sldMk cId="19781398" sldId="649"/>
        </pc:sldMkLst>
      </pc:sldChg>
      <pc:sldChg chg="modSp mod">
        <pc:chgData name="Crouch, Erika" userId="960d0b25-76f3-4c09-abc4-a74db4bc34d7" providerId="ADAL" clId="{0F6D460C-8C68-4515-BE0B-C38BB2619A5C}" dt="2024-05-03T09:55:48.680" v="341" actId="1076"/>
        <pc:sldMkLst>
          <pc:docMk/>
          <pc:sldMk cId="810527601" sldId="650"/>
        </pc:sldMkLst>
      </pc:sldChg>
    </pc:docChg>
  </pc:docChgLst>
  <pc:docChgLst>
    <pc:chgData name="Crouch, Erika" userId="960d0b25-76f3-4c09-abc4-a74db4bc34d7" providerId="ADAL" clId="{1F4485AB-C927-4D81-9413-55BD148982FF}"/>
    <pc:docChg chg="custSel modSld">
      <pc:chgData name="Crouch, Erika" userId="960d0b25-76f3-4c09-abc4-a74db4bc34d7" providerId="ADAL" clId="{1F4485AB-C927-4D81-9413-55BD148982FF}" dt="2024-11-05T12:54:42.659" v="3" actId="27636"/>
      <pc:docMkLst>
        <pc:docMk/>
      </pc:docMkLst>
      <pc:sldChg chg="modSp mod">
        <pc:chgData name="Crouch, Erika" userId="960d0b25-76f3-4c09-abc4-a74db4bc34d7" providerId="ADAL" clId="{1F4485AB-C927-4D81-9413-55BD148982FF}" dt="2024-10-29T19:52:11.282" v="2" actId="1076"/>
        <pc:sldMkLst>
          <pc:docMk/>
          <pc:sldMk cId="0" sldId="567"/>
        </pc:sldMkLst>
      </pc:sldChg>
      <pc:sldChg chg="modSp mod">
        <pc:chgData name="Crouch, Erika" userId="960d0b25-76f3-4c09-abc4-a74db4bc34d7" providerId="ADAL" clId="{1F4485AB-C927-4D81-9413-55BD148982FF}" dt="2024-11-05T12:54:42.659" v="3" actId="27636"/>
        <pc:sldMkLst>
          <pc:docMk/>
          <pc:sldMk cId="0" sldId="599"/>
        </pc:sldMkLst>
      </pc:sldChg>
    </pc:docChg>
  </pc:docChgLst>
  <pc:docChgLst>
    <pc:chgData name="Crouch, Erika" userId="960d0b25-76f3-4c09-abc4-a74db4bc34d7" providerId="ADAL" clId="{E204E77B-413D-4FE7-877A-DEA2357D62AD}"/>
    <pc:docChg chg="modSld">
      <pc:chgData name="Crouch, Erika" userId="960d0b25-76f3-4c09-abc4-a74db4bc34d7" providerId="ADAL" clId="{E204E77B-413D-4FE7-877A-DEA2357D62AD}" dt="2023-06-17T16:08:09.506" v="1" actId="20577"/>
      <pc:docMkLst>
        <pc:docMk/>
      </pc:docMkLst>
      <pc:sldChg chg="modSp mod">
        <pc:chgData name="Crouch, Erika" userId="960d0b25-76f3-4c09-abc4-a74db4bc34d7" providerId="ADAL" clId="{E204E77B-413D-4FE7-877A-DEA2357D62AD}" dt="2023-06-17T16:08:09.506" v="1" actId="20577"/>
        <pc:sldMkLst>
          <pc:docMk/>
          <pc:sldMk cId="0" sldId="564"/>
        </pc:sldMkLst>
      </pc:sldChg>
    </pc:docChg>
  </pc:docChgLst>
  <pc:docChgLst>
    <pc:chgData name="Crouch, Erika" userId="960d0b25-76f3-4c09-abc4-a74db4bc34d7" providerId="ADAL" clId="{F9542085-9122-4699-9209-E6E3D8AF771F}"/>
    <pc:docChg chg="undo custSel addSld delSld modSld sldOrd delMainMaster modMainMaster">
      <pc:chgData name="Crouch, Erika" userId="960d0b25-76f3-4c09-abc4-a74db4bc34d7" providerId="ADAL" clId="{F9542085-9122-4699-9209-E6E3D8AF771F}" dt="2025-11-02T20:55:51.180" v="13747" actId="1076"/>
      <pc:docMkLst>
        <pc:docMk/>
      </pc:docMkLst>
      <pc:sldChg chg="addSp delSp modSp add del mod modAnim">
        <pc:chgData name="Crouch, Erika" userId="960d0b25-76f3-4c09-abc4-a74db4bc34d7" providerId="ADAL" clId="{F9542085-9122-4699-9209-E6E3D8AF771F}" dt="2025-10-31T08:51:40.289" v="9649" actId="2696"/>
        <pc:sldMkLst>
          <pc:docMk/>
          <pc:sldMk cId="446141711" sldId="310"/>
        </pc:sldMkLst>
      </pc:sldChg>
      <pc:sldChg chg="modSp add del mod ord modNotesTx">
        <pc:chgData name="Crouch, Erika" userId="960d0b25-76f3-4c09-abc4-a74db4bc34d7" providerId="ADAL" clId="{F9542085-9122-4699-9209-E6E3D8AF771F}" dt="2025-10-29T23:09:39.677" v="6530" actId="2696"/>
        <pc:sldMkLst>
          <pc:docMk/>
          <pc:sldMk cId="2381431521" sldId="310"/>
        </pc:sldMkLst>
      </pc:sldChg>
      <pc:sldChg chg="add modTransition">
        <pc:chgData name="Crouch, Erika" userId="960d0b25-76f3-4c09-abc4-a74db4bc34d7" providerId="ADAL" clId="{F9542085-9122-4699-9209-E6E3D8AF771F}" dt="2025-10-31T12:57:42.357" v="11720"/>
        <pc:sldMkLst>
          <pc:docMk/>
          <pc:sldMk cId="4031941373" sldId="310"/>
        </pc:sldMkLst>
      </pc:sldChg>
      <pc:sldChg chg="modTransition">
        <pc:chgData name="Crouch, Erika" userId="960d0b25-76f3-4c09-abc4-a74db4bc34d7" providerId="ADAL" clId="{F9542085-9122-4699-9209-E6E3D8AF771F}" dt="2025-10-31T12:57:42.357" v="11720"/>
        <pc:sldMkLst>
          <pc:docMk/>
          <pc:sldMk cId="0" sldId="335"/>
        </pc:sldMkLst>
      </pc:sldChg>
      <pc:sldChg chg="modTransition">
        <pc:chgData name="Crouch, Erika" userId="960d0b25-76f3-4c09-abc4-a74db4bc34d7" providerId="ADAL" clId="{F9542085-9122-4699-9209-E6E3D8AF771F}" dt="2025-10-31T12:57:42.357" v="11720"/>
        <pc:sldMkLst>
          <pc:docMk/>
          <pc:sldMk cId="0" sldId="337"/>
        </pc:sldMkLst>
      </pc:sldChg>
      <pc:sldChg chg="modSp mod modTransition">
        <pc:chgData name="Crouch, Erika" userId="960d0b25-76f3-4c09-abc4-a74db4bc34d7" providerId="ADAL" clId="{F9542085-9122-4699-9209-E6E3D8AF771F}" dt="2025-10-31T12:57:42.357" v="11720"/>
        <pc:sldMkLst>
          <pc:docMk/>
          <pc:sldMk cId="0" sldId="338"/>
        </pc:sldMkLst>
        <pc:spChg chg="mod">
          <ac:chgData name="Crouch, Erika" userId="960d0b25-76f3-4c09-abc4-a74db4bc34d7" providerId="ADAL" clId="{F9542085-9122-4699-9209-E6E3D8AF771F}" dt="2025-10-31T12:49:44.175" v="11670" actId="14100"/>
          <ac:spMkLst>
            <pc:docMk/>
            <pc:sldMk cId="0" sldId="338"/>
            <ac:spMk id="65547" creationId="{0829DBAC-3A2C-D8BA-003A-B3E9E1472633}"/>
          </ac:spMkLst>
        </pc:spChg>
        <pc:picChg chg="mod">
          <ac:chgData name="Crouch, Erika" userId="960d0b25-76f3-4c09-abc4-a74db4bc34d7" providerId="ADAL" clId="{F9542085-9122-4699-9209-E6E3D8AF771F}" dt="2025-10-25T12:08:08.872" v="6"/>
          <ac:picMkLst>
            <pc:docMk/>
            <pc:sldMk cId="0" sldId="338"/>
            <ac:picMk id="65540" creationId="{72C78733-CB9E-C0DB-7B74-88FD67571790}"/>
          </ac:picMkLst>
        </pc:picChg>
      </pc:sldChg>
      <pc:sldChg chg="modSp mod modTransition modNotesTx">
        <pc:chgData name="Crouch, Erika" userId="960d0b25-76f3-4c09-abc4-a74db4bc34d7" providerId="ADAL" clId="{F9542085-9122-4699-9209-E6E3D8AF771F}" dt="2025-10-31T12:57:42.357" v="11720"/>
        <pc:sldMkLst>
          <pc:docMk/>
          <pc:sldMk cId="0" sldId="386"/>
        </pc:sldMkLst>
        <pc:spChg chg="mod">
          <ac:chgData name="Crouch, Erika" userId="960d0b25-76f3-4c09-abc4-a74db4bc34d7" providerId="ADAL" clId="{F9542085-9122-4699-9209-E6E3D8AF771F}" dt="2025-10-25T12:05:24.993" v="5" actId="1076"/>
          <ac:spMkLst>
            <pc:docMk/>
            <pc:sldMk cId="0" sldId="386"/>
            <ac:spMk id="2" creationId="{DF6AB2A4-55F7-75C4-A1A4-960849BB1BDD}"/>
          </ac:spMkLst>
        </pc:spChg>
        <pc:spChg chg="mod">
          <ac:chgData name="Crouch, Erika" userId="960d0b25-76f3-4c09-abc4-a74db4bc34d7" providerId="ADAL" clId="{F9542085-9122-4699-9209-E6E3D8AF771F}" dt="2025-10-25T12:05:24.993" v="5" actId="1076"/>
          <ac:spMkLst>
            <pc:docMk/>
            <pc:sldMk cId="0" sldId="386"/>
            <ac:spMk id="19459" creationId="{417EFEB5-D73E-644E-7285-C68BB05AD576}"/>
          </ac:spMkLst>
        </pc:spChg>
      </pc:sldChg>
      <pc:sldChg chg="addSp delSp modSp mod modTransition delAnim modAnim modNotesTx">
        <pc:chgData name="Crouch, Erika" userId="960d0b25-76f3-4c09-abc4-a74db4bc34d7" providerId="ADAL" clId="{F9542085-9122-4699-9209-E6E3D8AF771F}" dt="2025-11-02T20:06:40.977" v="13424" actId="1076"/>
        <pc:sldMkLst>
          <pc:docMk/>
          <pc:sldMk cId="0" sldId="391"/>
        </pc:sldMkLst>
        <pc:spChg chg="mod">
          <ac:chgData name="Crouch, Erika" userId="960d0b25-76f3-4c09-abc4-a74db4bc34d7" providerId="ADAL" clId="{F9542085-9122-4699-9209-E6E3D8AF771F}" dt="2025-11-02T20:06:40.977" v="13424" actId="1076"/>
          <ac:spMkLst>
            <pc:docMk/>
            <pc:sldMk cId="0" sldId="391"/>
            <ac:spMk id="7" creationId="{C3BACC67-850F-A305-4547-B48F45E61DFA}"/>
          </ac:spMkLst>
        </pc:spChg>
        <pc:spChg chg="mod">
          <ac:chgData name="Crouch, Erika" userId="960d0b25-76f3-4c09-abc4-a74db4bc34d7" providerId="ADAL" clId="{F9542085-9122-4699-9209-E6E3D8AF771F}" dt="2025-11-02T20:06:40.977" v="13424" actId="1076"/>
          <ac:spMkLst>
            <pc:docMk/>
            <pc:sldMk cId="0" sldId="391"/>
            <ac:spMk id="9" creationId="{1D55BFB2-9025-16FE-4DF0-A1AC0BE654A8}"/>
          </ac:spMkLst>
        </pc:spChg>
        <pc:spChg chg="mod">
          <ac:chgData name="Crouch, Erika" userId="960d0b25-76f3-4c09-abc4-a74db4bc34d7" providerId="ADAL" clId="{F9542085-9122-4699-9209-E6E3D8AF771F}" dt="2025-10-29T22:16:41.521" v="6206" actId="1076"/>
          <ac:spMkLst>
            <pc:docMk/>
            <pc:sldMk cId="0" sldId="391"/>
            <ac:spMk id="67587" creationId="{FA4FC3C1-3F2B-1AA7-1FB8-AAD5DCADA41F}"/>
          </ac:spMkLst>
        </pc:spChg>
        <pc:grpChg chg="mod">
          <ac:chgData name="Crouch, Erika" userId="960d0b25-76f3-4c09-abc4-a74db4bc34d7" providerId="ADAL" clId="{F9542085-9122-4699-9209-E6E3D8AF771F}" dt="2025-11-02T20:06:40.977" v="13424" actId="1076"/>
          <ac:grpSpMkLst>
            <pc:docMk/>
            <pc:sldMk cId="0" sldId="391"/>
            <ac:grpSpMk id="4" creationId="{8BA3DEB0-097A-9E1B-C53E-293E61A797C5}"/>
          </ac:grpSpMkLst>
        </pc:grpChg>
        <pc:grpChg chg="mod">
          <ac:chgData name="Crouch, Erika" userId="960d0b25-76f3-4c09-abc4-a74db4bc34d7" providerId="ADAL" clId="{F9542085-9122-4699-9209-E6E3D8AF771F}" dt="2025-11-02T20:06:40.977" v="13424" actId="1076"/>
          <ac:grpSpMkLst>
            <pc:docMk/>
            <pc:sldMk cId="0" sldId="391"/>
            <ac:grpSpMk id="67590" creationId="{4A04EEEF-1153-2036-9A61-8103DCF1CB89}"/>
          </ac:grpSpMkLst>
        </pc:grpChg>
        <pc:picChg chg="mod">
          <ac:chgData name="Crouch, Erika" userId="960d0b25-76f3-4c09-abc4-a74db4bc34d7" providerId="ADAL" clId="{F9542085-9122-4699-9209-E6E3D8AF771F}" dt="2025-11-02T20:06:40.977" v="13424" actId="1076"/>
          <ac:picMkLst>
            <pc:docMk/>
            <pc:sldMk cId="0" sldId="391"/>
            <ac:picMk id="67593" creationId="{1E082285-9E8C-08F0-2B3A-CA41DFA3BB13}"/>
          </ac:picMkLst>
        </pc:picChg>
      </pc:sldChg>
      <pc:sldChg chg="modSp mod ord modTransition modAnim modNotesTx">
        <pc:chgData name="Crouch, Erika" userId="960d0b25-76f3-4c09-abc4-a74db4bc34d7" providerId="ADAL" clId="{F9542085-9122-4699-9209-E6E3D8AF771F}" dt="2025-11-02T20:09:58.832" v="13487" actId="20577"/>
        <pc:sldMkLst>
          <pc:docMk/>
          <pc:sldMk cId="0" sldId="392"/>
        </pc:sldMkLst>
        <pc:spChg chg="mod">
          <ac:chgData name="Crouch, Erika" userId="960d0b25-76f3-4c09-abc4-a74db4bc34d7" providerId="ADAL" clId="{F9542085-9122-4699-9209-E6E3D8AF771F}" dt="2025-11-02T14:52:17.782" v="11745" actId="20577"/>
          <ac:spMkLst>
            <pc:docMk/>
            <pc:sldMk cId="0" sldId="392"/>
            <ac:spMk id="77827" creationId="{403B3620-0137-45CC-7FF8-5B6F16A53598}"/>
          </ac:spMkLst>
        </pc:spChg>
        <pc:spChg chg="mod">
          <ac:chgData name="Crouch, Erika" userId="960d0b25-76f3-4c09-abc4-a74db4bc34d7" providerId="ADAL" clId="{F9542085-9122-4699-9209-E6E3D8AF771F}" dt="2025-11-02T20:09:58.832" v="13487" actId="20577"/>
          <ac:spMkLst>
            <pc:docMk/>
            <pc:sldMk cId="0" sldId="392"/>
            <ac:spMk id="77829" creationId="{CA6DCA64-AD88-0D5F-B717-FBDF0EB2F04F}"/>
          </ac:spMkLst>
        </pc:spChg>
      </pc:sldChg>
      <pc:sldChg chg="addSp delSp modSp mod ord modTransition chgLayout">
        <pc:chgData name="Crouch, Erika" userId="960d0b25-76f3-4c09-abc4-a74db4bc34d7" providerId="ADAL" clId="{F9542085-9122-4699-9209-E6E3D8AF771F}" dt="2025-11-02T20:25:00.080" v="13619" actId="1076"/>
        <pc:sldMkLst>
          <pc:docMk/>
          <pc:sldMk cId="0" sldId="402"/>
        </pc:sldMkLst>
        <pc:spChg chg="mod ord">
          <ac:chgData name="Crouch, Erika" userId="960d0b25-76f3-4c09-abc4-a74db4bc34d7" providerId="ADAL" clId="{F9542085-9122-4699-9209-E6E3D8AF771F}" dt="2025-10-30T09:55:33.358" v="8238" actId="1076"/>
          <ac:spMkLst>
            <pc:docMk/>
            <pc:sldMk cId="0" sldId="402"/>
            <ac:spMk id="75778" creationId="{A6A8FCB6-0BAE-EF8E-513D-F39D281CE81A}"/>
          </ac:spMkLst>
        </pc:spChg>
        <pc:spChg chg="mod">
          <ac:chgData name="Crouch, Erika" userId="960d0b25-76f3-4c09-abc4-a74db4bc34d7" providerId="ADAL" clId="{F9542085-9122-4699-9209-E6E3D8AF771F}" dt="2025-11-02T20:25:00.080" v="13619" actId="1076"/>
          <ac:spMkLst>
            <pc:docMk/>
            <pc:sldMk cId="0" sldId="402"/>
            <ac:spMk id="75781" creationId="{D2713B5C-F81A-D56E-DF47-62665A3FBC0A}"/>
          </ac:spMkLst>
        </pc:spChg>
        <pc:spChg chg="mod">
          <ac:chgData name="Crouch, Erika" userId="960d0b25-76f3-4c09-abc4-a74db4bc34d7" providerId="ADAL" clId="{F9542085-9122-4699-9209-E6E3D8AF771F}" dt="2025-11-02T20:25:00.080" v="13619" actId="1076"/>
          <ac:spMkLst>
            <pc:docMk/>
            <pc:sldMk cId="0" sldId="402"/>
            <ac:spMk id="75782" creationId="{773FBCB5-2D0D-08EA-604A-6AA920599456}"/>
          </ac:spMkLst>
        </pc:spChg>
        <pc:spChg chg="mod">
          <ac:chgData name="Crouch, Erika" userId="960d0b25-76f3-4c09-abc4-a74db4bc34d7" providerId="ADAL" clId="{F9542085-9122-4699-9209-E6E3D8AF771F}" dt="2025-11-02T20:25:00.080" v="13619" actId="1076"/>
          <ac:spMkLst>
            <pc:docMk/>
            <pc:sldMk cId="0" sldId="402"/>
            <ac:spMk id="75783" creationId="{6DAC2CFC-BFE8-1144-A9C3-FEB1B91381F7}"/>
          </ac:spMkLst>
        </pc:spChg>
        <pc:spChg chg="mod">
          <ac:chgData name="Crouch, Erika" userId="960d0b25-76f3-4c09-abc4-a74db4bc34d7" providerId="ADAL" clId="{F9542085-9122-4699-9209-E6E3D8AF771F}" dt="2025-11-02T20:25:00.080" v="13619" actId="1076"/>
          <ac:spMkLst>
            <pc:docMk/>
            <pc:sldMk cId="0" sldId="402"/>
            <ac:spMk id="75784" creationId="{135850CE-1125-B1B7-4B8C-D5A9B91300DC}"/>
          </ac:spMkLst>
        </pc:spChg>
        <pc:picChg chg="mod">
          <ac:chgData name="Crouch, Erika" userId="960d0b25-76f3-4c09-abc4-a74db4bc34d7" providerId="ADAL" clId="{F9542085-9122-4699-9209-E6E3D8AF771F}" dt="2025-11-02T20:25:00.080" v="13619" actId="1076"/>
          <ac:picMkLst>
            <pc:docMk/>
            <pc:sldMk cId="0" sldId="402"/>
            <ac:picMk id="75779" creationId="{C18BBE4D-AE10-2D98-FD8E-9CB4AF36F916}"/>
          </ac:picMkLst>
        </pc:picChg>
        <pc:picChg chg="mod">
          <ac:chgData name="Crouch, Erika" userId="960d0b25-76f3-4c09-abc4-a74db4bc34d7" providerId="ADAL" clId="{F9542085-9122-4699-9209-E6E3D8AF771F}" dt="2025-11-02T20:25:00.080" v="13619" actId="1076"/>
          <ac:picMkLst>
            <pc:docMk/>
            <pc:sldMk cId="0" sldId="402"/>
            <ac:picMk id="75780" creationId="{9E67AE7B-0E24-2C98-D7E3-E18BAE1F68B3}"/>
          </ac:picMkLst>
        </pc:picChg>
      </pc:sldChg>
      <pc:sldChg chg="modTransition">
        <pc:chgData name="Crouch, Erika" userId="960d0b25-76f3-4c09-abc4-a74db4bc34d7" providerId="ADAL" clId="{F9542085-9122-4699-9209-E6E3D8AF771F}" dt="2025-10-31T12:57:42.357" v="11720"/>
        <pc:sldMkLst>
          <pc:docMk/>
          <pc:sldMk cId="0" sldId="435"/>
        </pc:sldMkLst>
      </pc:sldChg>
      <pc:sldChg chg="modTransition">
        <pc:chgData name="Crouch, Erika" userId="960d0b25-76f3-4c09-abc4-a74db4bc34d7" providerId="ADAL" clId="{F9542085-9122-4699-9209-E6E3D8AF771F}" dt="2025-10-31T12:57:42.357" v="11720"/>
        <pc:sldMkLst>
          <pc:docMk/>
          <pc:sldMk cId="0" sldId="436"/>
        </pc:sldMkLst>
      </pc:sldChg>
      <pc:sldChg chg="modTransition">
        <pc:chgData name="Crouch, Erika" userId="960d0b25-76f3-4c09-abc4-a74db4bc34d7" providerId="ADAL" clId="{F9542085-9122-4699-9209-E6E3D8AF771F}" dt="2025-10-31T12:57:42.357" v="11720"/>
        <pc:sldMkLst>
          <pc:docMk/>
          <pc:sldMk cId="0" sldId="456"/>
        </pc:sldMkLst>
      </pc:sldChg>
      <pc:sldChg chg="modTransition">
        <pc:chgData name="Crouch, Erika" userId="960d0b25-76f3-4c09-abc4-a74db4bc34d7" providerId="ADAL" clId="{F9542085-9122-4699-9209-E6E3D8AF771F}" dt="2025-10-31T12:57:42.357" v="11720"/>
        <pc:sldMkLst>
          <pc:docMk/>
          <pc:sldMk cId="0" sldId="478"/>
        </pc:sldMkLst>
      </pc:sldChg>
      <pc:sldChg chg="ord modTransition modNotesTx">
        <pc:chgData name="Crouch, Erika" userId="960d0b25-76f3-4c09-abc4-a74db4bc34d7" providerId="ADAL" clId="{F9542085-9122-4699-9209-E6E3D8AF771F}" dt="2025-11-02T20:26:07.474" v="13621" actId="404"/>
        <pc:sldMkLst>
          <pc:docMk/>
          <pc:sldMk cId="0" sldId="507"/>
        </pc:sldMkLst>
      </pc:sldChg>
      <pc:sldChg chg="modTransition">
        <pc:chgData name="Crouch, Erika" userId="960d0b25-76f3-4c09-abc4-a74db4bc34d7" providerId="ADAL" clId="{F9542085-9122-4699-9209-E6E3D8AF771F}" dt="2025-10-31T12:57:42.357" v="11720"/>
        <pc:sldMkLst>
          <pc:docMk/>
          <pc:sldMk cId="0" sldId="523"/>
        </pc:sldMkLst>
      </pc:sldChg>
      <pc:sldChg chg="modSp mod modTransition">
        <pc:chgData name="Crouch, Erika" userId="960d0b25-76f3-4c09-abc4-a74db4bc34d7" providerId="ADAL" clId="{F9542085-9122-4699-9209-E6E3D8AF771F}" dt="2025-11-02T20:13:21.975" v="13507" actId="1076"/>
        <pc:sldMkLst>
          <pc:docMk/>
          <pc:sldMk cId="0" sldId="530"/>
        </pc:sldMkLst>
        <pc:spChg chg="mod">
          <ac:chgData name="Crouch, Erika" userId="960d0b25-76f3-4c09-abc4-a74db4bc34d7" providerId="ADAL" clId="{F9542085-9122-4699-9209-E6E3D8AF771F}" dt="2025-11-02T20:13:21.975" v="13507" actId="1076"/>
          <ac:spMkLst>
            <pc:docMk/>
            <pc:sldMk cId="0" sldId="530"/>
            <ac:spMk id="84997" creationId="{91969EF2-0667-4B17-129C-2846BECF8CA1}"/>
          </ac:spMkLst>
        </pc:spChg>
      </pc:sldChg>
      <pc:sldChg chg="ord modTransition">
        <pc:chgData name="Crouch, Erika" userId="960d0b25-76f3-4c09-abc4-a74db4bc34d7" providerId="ADAL" clId="{F9542085-9122-4699-9209-E6E3D8AF771F}" dt="2025-10-31T12:57:42.357" v="11720"/>
        <pc:sldMkLst>
          <pc:docMk/>
          <pc:sldMk cId="0" sldId="531"/>
        </pc:sldMkLst>
      </pc:sldChg>
      <pc:sldChg chg="modSp mod modTransition modNotesTx">
        <pc:chgData name="Crouch, Erika" userId="960d0b25-76f3-4c09-abc4-a74db4bc34d7" providerId="ADAL" clId="{F9542085-9122-4699-9209-E6E3D8AF771F}" dt="2025-10-31T12:57:42.357" v="11720"/>
        <pc:sldMkLst>
          <pc:docMk/>
          <pc:sldMk cId="0" sldId="533"/>
        </pc:sldMkLst>
        <pc:spChg chg="mod">
          <ac:chgData name="Crouch, Erika" userId="960d0b25-76f3-4c09-abc4-a74db4bc34d7" providerId="ADAL" clId="{F9542085-9122-4699-9209-E6E3D8AF771F}" dt="2025-10-30T10:07:54.420" v="8779" actId="20577"/>
          <ac:spMkLst>
            <pc:docMk/>
            <pc:sldMk cId="0" sldId="533"/>
            <ac:spMk id="7" creationId="{973CB0E6-0B52-A458-1E9C-759CA61F2A5D}"/>
          </ac:spMkLst>
        </pc:spChg>
        <pc:spChg chg="mod">
          <ac:chgData name="Crouch, Erika" userId="960d0b25-76f3-4c09-abc4-a74db4bc34d7" providerId="ADAL" clId="{F9542085-9122-4699-9209-E6E3D8AF771F}" dt="2025-10-30T10:11:32.041" v="8878" actId="114"/>
          <ac:spMkLst>
            <pc:docMk/>
            <pc:sldMk cId="0" sldId="533"/>
            <ac:spMk id="99331" creationId="{4CB3BAF3-A368-77AD-2A9E-45D33B4B73EF}"/>
          </ac:spMkLst>
        </pc:spChg>
      </pc:sldChg>
      <pc:sldChg chg="modSp mod modTransition modNotesTx">
        <pc:chgData name="Crouch, Erika" userId="960d0b25-76f3-4c09-abc4-a74db4bc34d7" providerId="ADAL" clId="{F9542085-9122-4699-9209-E6E3D8AF771F}" dt="2025-11-02T20:40:44.414" v="13650" actId="948"/>
        <pc:sldMkLst>
          <pc:docMk/>
          <pc:sldMk cId="0" sldId="541"/>
        </pc:sldMkLst>
        <pc:spChg chg="mod">
          <ac:chgData name="Crouch, Erika" userId="960d0b25-76f3-4c09-abc4-a74db4bc34d7" providerId="ADAL" clId="{F9542085-9122-4699-9209-E6E3D8AF771F}" dt="2025-11-02T20:40:44.414" v="13650" actId="948"/>
          <ac:spMkLst>
            <pc:docMk/>
            <pc:sldMk cId="0" sldId="541"/>
            <ac:spMk id="106511" creationId="{6700421B-264A-A5A5-925B-47BD1038F7C7}"/>
          </ac:spMkLst>
        </pc:spChg>
        <pc:spChg chg="mod">
          <ac:chgData name="Crouch, Erika" userId="960d0b25-76f3-4c09-abc4-a74db4bc34d7" providerId="ADAL" clId="{F9542085-9122-4699-9209-E6E3D8AF771F}" dt="2025-11-02T19:47:46.077" v="12996" actId="20577"/>
          <ac:spMkLst>
            <pc:docMk/>
            <pc:sldMk cId="0" sldId="541"/>
            <ac:spMk id="106514" creationId="{5C10BFA9-F57E-E8FE-E571-873294176DF5}"/>
          </ac:spMkLst>
        </pc:spChg>
        <pc:spChg chg="mod">
          <ac:chgData name="Crouch, Erika" userId="960d0b25-76f3-4c09-abc4-a74db4bc34d7" providerId="ADAL" clId="{F9542085-9122-4699-9209-E6E3D8AF771F}" dt="2025-11-02T19:47:35.315" v="12994" actId="20577"/>
          <ac:spMkLst>
            <pc:docMk/>
            <pc:sldMk cId="0" sldId="541"/>
            <ac:spMk id="106518" creationId="{333A8FB8-FBEA-1C2D-F412-DF5E8F1B122F}"/>
          </ac:spMkLst>
        </pc:spChg>
        <pc:grpChg chg="mod">
          <ac:chgData name="Crouch, Erika" userId="960d0b25-76f3-4c09-abc4-a74db4bc34d7" providerId="ADAL" clId="{F9542085-9122-4699-9209-E6E3D8AF771F}" dt="2025-10-29T11:02:16.557" v="4410" actId="1076"/>
          <ac:grpSpMkLst>
            <pc:docMk/>
            <pc:sldMk cId="0" sldId="541"/>
            <ac:grpSpMk id="24" creationId="{A40D0F67-EFC3-12CC-EFF4-71A0D9D715AC}"/>
          </ac:grpSpMkLst>
        </pc:grpChg>
        <pc:cxnChg chg="mod">
          <ac:chgData name="Crouch, Erika" userId="960d0b25-76f3-4c09-abc4-a74db4bc34d7" providerId="ADAL" clId="{F9542085-9122-4699-9209-E6E3D8AF771F}" dt="2025-10-29T11:02:16.557" v="4410" actId="1076"/>
          <ac:cxnSpMkLst>
            <pc:docMk/>
            <pc:sldMk cId="0" sldId="541"/>
            <ac:cxnSpMk id="106512" creationId="{631A2537-5250-030E-2195-7618630DF193}"/>
          </ac:cxnSpMkLst>
        </pc:cxnChg>
        <pc:cxnChg chg="mod">
          <ac:chgData name="Crouch, Erika" userId="960d0b25-76f3-4c09-abc4-a74db4bc34d7" providerId="ADAL" clId="{F9542085-9122-4699-9209-E6E3D8AF771F}" dt="2025-10-29T11:02:16.557" v="4410" actId="1076"/>
          <ac:cxnSpMkLst>
            <pc:docMk/>
            <pc:sldMk cId="0" sldId="541"/>
            <ac:cxnSpMk id="106513" creationId="{921D1C6E-02EB-1E1C-59C7-D0FBF5CDCE7D}"/>
          </ac:cxnSpMkLst>
        </pc:cxnChg>
      </pc:sldChg>
      <pc:sldChg chg="modTransition">
        <pc:chgData name="Crouch, Erika" userId="960d0b25-76f3-4c09-abc4-a74db4bc34d7" providerId="ADAL" clId="{F9542085-9122-4699-9209-E6E3D8AF771F}" dt="2025-10-31T12:57:42.357" v="11720"/>
        <pc:sldMkLst>
          <pc:docMk/>
          <pc:sldMk cId="4225308489" sldId="543"/>
        </pc:sldMkLst>
      </pc:sldChg>
      <pc:sldChg chg="modTransition">
        <pc:chgData name="Crouch, Erika" userId="960d0b25-76f3-4c09-abc4-a74db4bc34d7" providerId="ADAL" clId="{F9542085-9122-4699-9209-E6E3D8AF771F}" dt="2025-10-31T12:57:42.357" v="11720"/>
        <pc:sldMkLst>
          <pc:docMk/>
          <pc:sldMk cId="0" sldId="562"/>
        </pc:sldMkLst>
      </pc:sldChg>
      <pc:sldChg chg="modSp modTransition">
        <pc:chgData name="Crouch, Erika" userId="960d0b25-76f3-4c09-abc4-a74db4bc34d7" providerId="ADAL" clId="{F9542085-9122-4699-9209-E6E3D8AF771F}" dt="2025-10-31T12:57:42.357" v="11720"/>
        <pc:sldMkLst>
          <pc:docMk/>
          <pc:sldMk cId="0" sldId="564"/>
        </pc:sldMkLst>
        <pc:spChg chg="mod">
          <ac:chgData name="Crouch, Erika" userId="960d0b25-76f3-4c09-abc4-a74db4bc34d7" providerId="ADAL" clId="{F9542085-9122-4699-9209-E6E3D8AF771F}" dt="2025-10-31T10:29:52.703" v="11069" actId="1076"/>
          <ac:spMkLst>
            <pc:docMk/>
            <pc:sldMk cId="0" sldId="564"/>
            <ac:spMk id="56322" creationId="{4C19D675-322C-64DC-E254-EE33C1D00281}"/>
          </ac:spMkLst>
        </pc:spChg>
        <pc:spChg chg="mod">
          <ac:chgData name="Crouch, Erika" userId="960d0b25-76f3-4c09-abc4-a74db4bc34d7" providerId="ADAL" clId="{F9542085-9122-4699-9209-E6E3D8AF771F}" dt="2025-10-31T10:29:57.200" v="11070" actId="1076"/>
          <ac:spMkLst>
            <pc:docMk/>
            <pc:sldMk cId="0" sldId="564"/>
            <ac:spMk id="56323" creationId="{7A3A27E4-C05C-CBE2-F7E0-61A648443FAA}"/>
          </ac:spMkLst>
        </pc:spChg>
      </pc:sldChg>
      <pc:sldChg chg="modTransition modNotesTx">
        <pc:chgData name="Crouch, Erika" userId="960d0b25-76f3-4c09-abc4-a74db4bc34d7" providerId="ADAL" clId="{F9542085-9122-4699-9209-E6E3D8AF771F}" dt="2025-10-31T12:57:42.357" v="11720"/>
        <pc:sldMkLst>
          <pc:docMk/>
          <pc:sldMk cId="0" sldId="565"/>
        </pc:sldMkLst>
      </pc:sldChg>
      <pc:sldChg chg="modSp mod modTransition modAnim modNotesTx">
        <pc:chgData name="Crouch, Erika" userId="960d0b25-76f3-4c09-abc4-a74db4bc34d7" providerId="ADAL" clId="{F9542085-9122-4699-9209-E6E3D8AF771F}" dt="2025-11-02T19:56:06.016" v="13094" actId="1076"/>
        <pc:sldMkLst>
          <pc:docMk/>
          <pc:sldMk cId="0" sldId="566"/>
        </pc:sldMkLst>
        <pc:spChg chg="mod">
          <ac:chgData name="Crouch, Erika" userId="960d0b25-76f3-4c09-abc4-a74db4bc34d7" providerId="ADAL" clId="{F9542085-9122-4699-9209-E6E3D8AF771F}" dt="2025-10-25T12:22:18.968" v="144" actId="114"/>
          <ac:spMkLst>
            <pc:docMk/>
            <pc:sldMk cId="0" sldId="566"/>
            <ac:spMk id="2" creationId="{A25B07C7-68EF-CCE2-CB9D-5AB19DBCF3E8}"/>
          </ac:spMkLst>
        </pc:spChg>
        <pc:spChg chg="mod">
          <ac:chgData name="Crouch, Erika" userId="960d0b25-76f3-4c09-abc4-a74db4bc34d7" providerId="ADAL" clId="{F9542085-9122-4699-9209-E6E3D8AF771F}" dt="2025-11-02T19:56:06.016" v="13094" actId="1076"/>
          <ac:spMkLst>
            <pc:docMk/>
            <pc:sldMk cId="0" sldId="566"/>
            <ac:spMk id="3" creationId="{F61D052F-4E58-1E27-79BA-1AE4A2DB6021}"/>
          </ac:spMkLst>
        </pc:spChg>
        <pc:spChg chg="mod">
          <ac:chgData name="Crouch, Erika" userId="960d0b25-76f3-4c09-abc4-a74db4bc34d7" providerId="ADAL" clId="{F9542085-9122-4699-9209-E6E3D8AF771F}" dt="2025-11-02T19:56:06.016" v="13094" actId="1076"/>
          <ac:spMkLst>
            <pc:docMk/>
            <pc:sldMk cId="0" sldId="566"/>
            <ac:spMk id="13" creationId="{A0FFB720-55F8-8004-FB4C-E2BBE3ED9AFD}"/>
          </ac:spMkLst>
        </pc:spChg>
      </pc:sldChg>
      <pc:sldChg chg="addSp delSp modSp mod modTransition modAnim modNotesTx">
        <pc:chgData name="Crouch, Erika" userId="960d0b25-76f3-4c09-abc4-a74db4bc34d7" providerId="ADAL" clId="{F9542085-9122-4699-9209-E6E3D8AF771F}" dt="2025-10-31T12:57:42.357" v="11720"/>
        <pc:sldMkLst>
          <pc:docMk/>
          <pc:sldMk cId="0" sldId="567"/>
        </pc:sldMkLst>
        <pc:spChg chg="mod">
          <ac:chgData name="Crouch, Erika" userId="960d0b25-76f3-4c09-abc4-a74db4bc34d7" providerId="ADAL" clId="{F9542085-9122-4699-9209-E6E3D8AF771F}" dt="2025-10-31T10:39:24.924" v="11074" actId="1076"/>
          <ac:spMkLst>
            <pc:docMk/>
            <pc:sldMk cId="0" sldId="567"/>
            <ac:spMk id="9" creationId="{23277198-20DC-9FA4-6FE5-3AEFB1FC14D4}"/>
          </ac:spMkLst>
        </pc:spChg>
        <pc:spChg chg="mod">
          <ac:chgData name="Crouch, Erika" userId="960d0b25-76f3-4c09-abc4-a74db4bc34d7" providerId="ADAL" clId="{F9542085-9122-4699-9209-E6E3D8AF771F}" dt="2025-10-25T12:44:36.032" v="753" actId="404"/>
          <ac:spMkLst>
            <pc:docMk/>
            <pc:sldMk cId="0" sldId="567"/>
            <ac:spMk id="73730" creationId="{01DE7DC7-EA77-97FD-E534-16E980E82466}"/>
          </ac:spMkLst>
        </pc:spChg>
        <pc:spChg chg="mod">
          <ac:chgData name="Crouch, Erika" userId="960d0b25-76f3-4c09-abc4-a74db4bc34d7" providerId="ADAL" clId="{F9542085-9122-4699-9209-E6E3D8AF771F}" dt="2025-10-31T10:39:55.354" v="11083" actId="20577"/>
          <ac:spMkLst>
            <pc:docMk/>
            <pc:sldMk cId="0" sldId="567"/>
            <ac:spMk id="73745" creationId="{C1096EDB-4C21-EEED-0413-A9CF5B1A2855}"/>
          </ac:spMkLst>
        </pc:spChg>
        <pc:grpChg chg="mod">
          <ac:chgData name="Crouch, Erika" userId="960d0b25-76f3-4c09-abc4-a74db4bc34d7" providerId="ADAL" clId="{F9542085-9122-4699-9209-E6E3D8AF771F}" dt="2025-10-31T10:39:24.924" v="11074" actId="1076"/>
          <ac:grpSpMkLst>
            <pc:docMk/>
            <pc:sldMk cId="0" sldId="567"/>
            <ac:grpSpMk id="6" creationId="{DF259291-3417-2F7C-2FDB-7534CA9F6248}"/>
          </ac:grpSpMkLst>
        </pc:grpChg>
        <pc:grpChg chg="add mod">
          <ac:chgData name="Crouch, Erika" userId="960d0b25-76f3-4c09-abc4-a74db4bc34d7" providerId="ADAL" clId="{F9542085-9122-4699-9209-E6E3D8AF771F}" dt="2025-10-31T10:39:24.924" v="11074" actId="1076"/>
          <ac:grpSpMkLst>
            <pc:docMk/>
            <pc:sldMk cId="0" sldId="567"/>
            <ac:grpSpMk id="10" creationId="{3C591CBF-AF4E-6F21-C59D-1F915B9355AE}"/>
          </ac:grpSpMkLst>
        </pc:grpChg>
        <pc:picChg chg="add mod ord">
          <ac:chgData name="Crouch, Erika" userId="960d0b25-76f3-4c09-abc4-a74db4bc34d7" providerId="ADAL" clId="{F9542085-9122-4699-9209-E6E3D8AF771F}" dt="2025-10-31T10:39:33.237" v="11075" actId="29295"/>
          <ac:picMkLst>
            <pc:docMk/>
            <pc:sldMk cId="0" sldId="567"/>
            <ac:picMk id="8" creationId="{0350A18F-B3F5-D423-1319-0837DBC4AC37}"/>
          </ac:picMkLst>
        </pc:picChg>
      </pc:sldChg>
      <pc:sldChg chg="modTransition">
        <pc:chgData name="Crouch, Erika" userId="960d0b25-76f3-4c09-abc4-a74db4bc34d7" providerId="ADAL" clId="{F9542085-9122-4699-9209-E6E3D8AF771F}" dt="2025-10-31T12:57:42.357" v="11720"/>
        <pc:sldMkLst>
          <pc:docMk/>
          <pc:sldMk cId="0" sldId="569"/>
        </pc:sldMkLst>
      </pc:sldChg>
      <pc:sldChg chg="modTransition">
        <pc:chgData name="Crouch, Erika" userId="960d0b25-76f3-4c09-abc4-a74db4bc34d7" providerId="ADAL" clId="{F9542085-9122-4699-9209-E6E3D8AF771F}" dt="2025-10-31T12:57:42.357" v="11720"/>
        <pc:sldMkLst>
          <pc:docMk/>
          <pc:sldMk cId="0" sldId="570"/>
        </pc:sldMkLst>
      </pc:sldChg>
      <pc:sldChg chg="addSp modSp del mod modClrScheme chgLayout modNotesTx">
        <pc:chgData name="Crouch, Erika" userId="960d0b25-76f3-4c09-abc4-a74db4bc34d7" providerId="ADAL" clId="{F9542085-9122-4699-9209-E6E3D8AF771F}" dt="2025-10-31T09:21:01.620" v="10196" actId="2696"/>
        <pc:sldMkLst>
          <pc:docMk/>
          <pc:sldMk cId="0" sldId="574"/>
        </pc:sldMkLst>
      </pc:sldChg>
      <pc:sldChg chg="modSp add mod modTransition">
        <pc:chgData name="Crouch, Erika" userId="960d0b25-76f3-4c09-abc4-a74db4bc34d7" providerId="ADAL" clId="{F9542085-9122-4699-9209-E6E3D8AF771F}" dt="2025-10-31T12:57:42.357" v="11720"/>
        <pc:sldMkLst>
          <pc:docMk/>
          <pc:sldMk cId="108993239" sldId="574"/>
        </pc:sldMkLst>
        <pc:spChg chg="mod">
          <ac:chgData name="Crouch, Erika" userId="960d0b25-76f3-4c09-abc4-a74db4bc34d7" providerId="ADAL" clId="{F9542085-9122-4699-9209-E6E3D8AF771F}" dt="2025-10-31T09:21:24.255" v="10198" actId="403"/>
          <ac:spMkLst>
            <pc:docMk/>
            <pc:sldMk cId="108993239" sldId="574"/>
            <ac:spMk id="180227" creationId="{3D3C4FA1-D690-34A3-0053-B3FC7D1B36F0}"/>
          </ac:spMkLst>
        </pc:spChg>
      </pc:sldChg>
      <pc:sldChg chg="modSp mod modTransition">
        <pc:chgData name="Crouch, Erika" userId="960d0b25-76f3-4c09-abc4-a74db4bc34d7" providerId="ADAL" clId="{F9542085-9122-4699-9209-E6E3D8AF771F}" dt="2025-10-31T12:57:42.357" v="11720"/>
        <pc:sldMkLst>
          <pc:docMk/>
          <pc:sldMk cId="0" sldId="580"/>
        </pc:sldMkLst>
        <pc:spChg chg="mod">
          <ac:chgData name="Crouch, Erika" userId="960d0b25-76f3-4c09-abc4-a74db4bc34d7" providerId="ADAL" clId="{F9542085-9122-4699-9209-E6E3D8AF771F}" dt="2025-10-29T10:54:01.301" v="4252" actId="1076"/>
          <ac:spMkLst>
            <pc:docMk/>
            <pc:sldMk cId="0" sldId="580"/>
            <ac:spMk id="4" creationId="{E26FFEB6-F7FF-E35C-382E-38E045F30FEE}"/>
          </ac:spMkLst>
        </pc:spChg>
        <pc:spChg chg="mod">
          <ac:chgData name="Crouch, Erika" userId="960d0b25-76f3-4c09-abc4-a74db4bc34d7" providerId="ADAL" clId="{F9542085-9122-4699-9209-E6E3D8AF771F}" dt="2025-10-29T10:53:42.667" v="4248" actId="1076"/>
          <ac:spMkLst>
            <pc:docMk/>
            <pc:sldMk cId="0" sldId="580"/>
            <ac:spMk id="5" creationId="{EC497A9A-E569-07EE-9282-38F6E894F478}"/>
          </ac:spMkLst>
        </pc:spChg>
        <pc:spChg chg="mod">
          <ac:chgData name="Crouch, Erika" userId="960d0b25-76f3-4c09-abc4-a74db4bc34d7" providerId="ADAL" clId="{F9542085-9122-4699-9209-E6E3D8AF771F}" dt="2025-10-29T10:53:53.807" v="4251" actId="1076"/>
          <ac:spMkLst>
            <pc:docMk/>
            <pc:sldMk cId="0" sldId="580"/>
            <ac:spMk id="104451" creationId="{4BCE005F-A32A-E053-EFEA-108E06A68528}"/>
          </ac:spMkLst>
        </pc:spChg>
      </pc:sldChg>
      <pc:sldChg chg="modSp mod ord modTransition">
        <pc:chgData name="Crouch, Erika" userId="960d0b25-76f3-4c09-abc4-a74db4bc34d7" providerId="ADAL" clId="{F9542085-9122-4699-9209-E6E3D8AF771F}" dt="2025-10-31T12:57:42.357" v="11720"/>
        <pc:sldMkLst>
          <pc:docMk/>
          <pc:sldMk cId="0" sldId="582"/>
        </pc:sldMkLst>
        <pc:spChg chg="mod">
          <ac:chgData name="Crouch, Erika" userId="960d0b25-76f3-4c09-abc4-a74db4bc34d7" providerId="ADAL" clId="{F9542085-9122-4699-9209-E6E3D8AF771F}" dt="2025-10-30T09:43:24.654" v="7899" actId="1076"/>
          <ac:spMkLst>
            <pc:docMk/>
            <pc:sldMk cId="0" sldId="582"/>
            <ac:spMk id="60419" creationId="{8D663F12-916B-F7A0-08D8-FFFA83FDB0BE}"/>
          </ac:spMkLst>
        </pc:spChg>
      </pc:sldChg>
      <pc:sldChg chg="modSp modTransition">
        <pc:chgData name="Crouch, Erika" userId="960d0b25-76f3-4c09-abc4-a74db4bc34d7" providerId="ADAL" clId="{F9542085-9122-4699-9209-E6E3D8AF771F}" dt="2025-10-31T12:57:42.357" v="11720"/>
        <pc:sldMkLst>
          <pc:docMk/>
          <pc:sldMk cId="0" sldId="584"/>
        </pc:sldMkLst>
        <pc:spChg chg="mod">
          <ac:chgData name="Crouch, Erika" userId="960d0b25-76f3-4c09-abc4-a74db4bc34d7" providerId="ADAL" clId="{F9542085-9122-4699-9209-E6E3D8AF771F}" dt="2025-10-25T12:04:57.859" v="4" actId="113"/>
          <ac:spMkLst>
            <pc:docMk/>
            <pc:sldMk cId="0" sldId="584"/>
            <ac:spMk id="61443" creationId="{2C2B3870-0F4F-85CD-3B35-AA83923CF5C6}"/>
          </ac:spMkLst>
        </pc:spChg>
      </pc:sldChg>
      <pc:sldChg chg="addSp modSp mod modTransition modAnim">
        <pc:chgData name="Crouch, Erika" userId="960d0b25-76f3-4c09-abc4-a74db4bc34d7" providerId="ADAL" clId="{F9542085-9122-4699-9209-E6E3D8AF771F}" dt="2025-10-31T12:57:42.357" v="11720"/>
        <pc:sldMkLst>
          <pc:docMk/>
          <pc:sldMk cId="0" sldId="586"/>
        </pc:sldMkLst>
        <pc:spChg chg="mod">
          <ac:chgData name="Crouch, Erika" userId="960d0b25-76f3-4c09-abc4-a74db4bc34d7" providerId="ADAL" clId="{F9542085-9122-4699-9209-E6E3D8AF771F}" dt="2025-10-31T10:06:08.440" v="10735" actId="114"/>
          <ac:spMkLst>
            <pc:docMk/>
            <pc:sldMk cId="0" sldId="586"/>
            <ac:spMk id="3" creationId="{E072139F-0D84-B370-E74E-DAFD9A4A8EB9}"/>
          </ac:spMkLst>
        </pc:spChg>
        <pc:spChg chg="add mod">
          <ac:chgData name="Crouch, Erika" userId="960d0b25-76f3-4c09-abc4-a74db4bc34d7" providerId="ADAL" clId="{F9542085-9122-4699-9209-E6E3D8AF771F}" dt="2025-10-31T10:06:40.756" v="10736" actId="732"/>
          <ac:spMkLst>
            <pc:docMk/>
            <pc:sldMk cId="0" sldId="586"/>
            <ac:spMk id="4" creationId="{77E3FD58-8362-C2FA-2828-47032D7FE9A0}"/>
          </ac:spMkLst>
        </pc:spChg>
        <pc:spChg chg="add mod">
          <ac:chgData name="Crouch, Erika" userId="960d0b25-76f3-4c09-abc4-a74db4bc34d7" providerId="ADAL" clId="{F9542085-9122-4699-9209-E6E3D8AF771F}" dt="2025-10-31T10:07:09.432" v="10740" actId="164"/>
          <ac:spMkLst>
            <pc:docMk/>
            <pc:sldMk cId="0" sldId="586"/>
            <ac:spMk id="6" creationId="{CDE1B337-1213-D974-45A9-DF2B4164B571}"/>
          </ac:spMkLst>
        </pc:spChg>
        <pc:grpChg chg="add mod">
          <ac:chgData name="Crouch, Erika" userId="960d0b25-76f3-4c09-abc4-a74db4bc34d7" providerId="ADAL" clId="{F9542085-9122-4699-9209-E6E3D8AF771F}" dt="2025-10-31T10:07:09.432" v="10740" actId="164"/>
          <ac:grpSpMkLst>
            <pc:docMk/>
            <pc:sldMk cId="0" sldId="586"/>
            <ac:grpSpMk id="5" creationId="{C007C792-0264-D06B-3F5B-2C5A3E905D3C}"/>
          </ac:grpSpMkLst>
        </pc:grpChg>
        <pc:grpChg chg="add mod">
          <ac:chgData name="Crouch, Erika" userId="960d0b25-76f3-4c09-abc4-a74db4bc34d7" providerId="ADAL" clId="{F9542085-9122-4699-9209-E6E3D8AF771F}" dt="2025-10-31T10:07:09.432" v="10740" actId="164"/>
          <ac:grpSpMkLst>
            <pc:docMk/>
            <pc:sldMk cId="0" sldId="586"/>
            <ac:grpSpMk id="7" creationId="{D3CEA990-FB59-5121-A9EC-08AE03826DE3}"/>
          </ac:grpSpMkLst>
        </pc:grpChg>
        <pc:picChg chg="add mod">
          <ac:chgData name="Crouch, Erika" userId="960d0b25-76f3-4c09-abc4-a74db4bc34d7" providerId="ADAL" clId="{F9542085-9122-4699-9209-E6E3D8AF771F}" dt="2025-10-31T10:06:40.756" v="10736" actId="732"/>
          <ac:picMkLst>
            <pc:docMk/>
            <pc:sldMk cId="0" sldId="586"/>
            <ac:picMk id="2" creationId="{E6F25509-4C57-14F9-8911-F5E5335888BD}"/>
          </ac:picMkLst>
        </pc:picChg>
      </pc:sldChg>
      <pc:sldChg chg="modSp mod modTransition">
        <pc:chgData name="Crouch, Erika" userId="960d0b25-76f3-4c09-abc4-a74db4bc34d7" providerId="ADAL" clId="{F9542085-9122-4699-9209-E6E3D8AF771F}" dt="2025-10-31T12:57:42.357" v="11720"/>
        <pc:sldMkLst>
          <pc:docMk/>
          <pc:sldMk cId="0" sldId="593"/>
        </pc:sldMkLst>
        <pc:graphicFrameChg chg="modGraphic">
          <ac:chgData name="Crouch, Erika" userId="960d0b25-76f3-4c09-abc4-a74db4bc34d7" providerId="ADAL" clId="{F9542085-9122-4699-9209-E6E3D8AF771F}" dt="2025-10-29T09:16:31.297" v="3266" actId="20577"/>
          <ac:graphicFrameMkLst>
            <pc:docMk/>
            <pc:sldMk cId="0" sldId="593"/>
            <ac:graphicFrameMk id="4" creationId="{3D2D15C2-81B0-BA31-28AC-5DD4F2329CCD}"/>
          </ac:graphicFrameMkLst>
        </pc:graphicFrameChg>
      </pc:sldChg>
      <pc:sldChg chg="modSp mod modTransition">
        <pc:chgData name="Crouch, Erika" userId="960d0b25-76f3-4c09-abc4-a74db4bc34d7" providerId="ADAL" clId="{F9542085-9122-4699-9209-E6E3D8AF771F}" dt="2025-10-31T12:57:42.357" v="11720"/>
        <pc:sldMkLst>
          <pc:docMk/>
          <pc:sldMk cId="0" sldId="594"/>
        </pc:sldMkLst>
        <pc:spChg chg="mod">
          <ac:chgData name="Crouch, Erika" userId="960d0b25-76f3-4c09-abc4-a74db4bc34d7" providerId="ADAL" clId="{F9542085-9122-4699-9209-E6E3D8AF771F}" dt="2025-10-25T16:46:12.816" v="1000" actId="404"/>
          <ac:spMkLst>
            <pc:docMk/>
            <pc:sldMk cId="0" sldId="594"/>
            <ac:spMk id="136194" creationId="{F566F14A-D42A-6BEE-11E5-A03D38C097B7}"/>
          </ac:spMkLst>
        </pc:spChg>
      </pc:sldChg>
      <pc:sldChg chg="modSp mod modTransition">
        <pc:chgData name="Crouch, Erika" userId="960d0b25-76f3-4c09-abc4-a74db4bc34d7" providerId="ADAL" clId="{F9542085-9122-4699-9209-E6E3D8AF771F}" dt="2025-10-31T12:57:42.357" v="11720"/>
        <pc:sldMkLst>
          <pc:docMk/>
          <pc:sldMk cId="0" sldId="595"/>
        </pc:sldMkLst>
        <pc:spChg chg="mod">
          <ac:chgData name="Crouch, Erika" userId="960d0b25-76f3-4c09-abc4-a74db4bc34d7" providerId="ADAL" clId="{F9542085-9122-4699-9209-E6E3D8AF771F}" dt="2025-10-27T23:53:25.263" v="3265" actId="1076"/>
          <ac:spMkLst>
            <pc:docMk/>
            <pc:sldMk cId="0" sldId="595"/>
            <ac:spMk id="2" creationId="{CA65F6A3-3D18-F170-0491-7F8F272DD25E}"/>
          </ac:spMkLst>
        </pc:spChg>
      </pc:sldChg>
      <pc:sldChg chg="modSp mod modTransition modNotesTx">
        <pc:chgData name="Crouch, Erika" userId="960d0b25-76f3-4c09-abc4-a74db4bc34d7" providerId="ADAL" clId="{F9542085-9122-4699-9209-E6E3D8AF771F}" dt="2025-11-02T20:47:40.338" v="13742" actId="948"/>
        <pc:sldMkLst>
          <pc:docMk/>
          <pc:sldMk cId="0" sldId="597"/>
        </pc:sldMkLst>
        <pc:spChg chg="mod">
          <ac:chgData name="Crouch, Erika" userId="960d0b25-76f3-4c09-abc4-a74db4bc34d7" providerId="ADAL" clId="{F9542085-9122-4699-9209-E6E3D8AF771F}" dt="2025-11-02T20:47:40.338" v="13742" actId="948"/>
          <ac:spMkLst>
            <pc:docMk/>
            <pc:sldMk cId="0" sldId="597"/>
            <ac:spMk id="149507" creationId="{1BA3EB4E-E14F-7934-8CD8-219B970267A3}"/>
          </ac:spMkLst>
        </pc:spChg>
        <pc:spChg chg="mod">
          <ac:chgData name="Crouch, Erika" userId="960d0b25-76f3-4c09-abc4-a74db4bc34d7" providerId="ADAL" clId="{F9542085-9122-4699-9209-E6E3D8AF771F}" dt="2025-10-27T22:35:30.259" v="2267" actId="1076"/>
          <ac:spMkLst>
            <pc:docMk/>
            <pc:sldMk cId="0" sldId="597"/>
            <ac:spMk id="149509" creationId="{BC1E333A-BA35-9AD6-76A7-AFD74A29C2EF}"/>
          </ac:spMkLst>
        </pc:spChg>
      </pc:sldChg>
      <pc:sldChg chg="modSp mod modTransition">
        <pc:chgData name="Crouch, Erika" userId="960d0b25-76f3-4c09-abc4-a74db4bc34d7" providerId="ADAL" clId="{F9542085-9122-4699-9209-E6E3D8AF771F}" dt="2025-10-31T12:57:42.357" v="11720"/>
        <pc:sldMkLst>
          <pc:docMk/>
          <pc:sldMk cId="0" sldId="598"/>
        </pc:sldMkLst>
        <pc:spChg chg="mod">
          <ac:chgData name="Crouch, Erika" userId="960d0b25-76f3-4c09-abc4-a74db4bc34d7" providerId="ADAL" clId="{F9542085-9122-4699-9209-E6E3D8AF771F}" dt="2025-10-27T23:44:30.028" v="3155" actId="114"/>
          <ac:spMkLst>
            <pc:docMk/>
            <pc:sldMk cId="0" sldId="598"/>
            <ac:spMk id="7" creationId="{41BC15FB-D376-D20D-93BD-348C4336BEFD}"/>
          </ac:spMkLst>
        </pc:spChg>
        <pc:spChg chg="mod">
          <ac:chgData name="Crouch, Erika" userId="960d0b25-76f3-4c09-abc4-a74db4bc34d7" providerId="ADAL" clId="{F9542085-9122-4699-9209-E6E3D8AF771F}" dt="2025-10-27T23:44:24.429" v="3154" actId="114"/>
          <ac:spMkLst>
            <pc:docMk/>
            <pc:sldMk cId="0" sldId="598"/>
            <ac:spMk id="123907" creationId="{0CD3A0DD-E15E-B00D-76A2-743B1D82AABE}"/>
          </ac:spMkLst>
        </pc:spChg>
      </pc:sldChg>
      <pc:sldChg chg="modTransition">
        <pc:chgData name="Crouch, Erika" userId="960d0b25-76f3-4c09-abc4-a74db4bc34d7" providerId="ADAL" clId="{F9542085-9122-4699-9209-E6E3D8AF771F}" dt="2025-10-31T12:57:42.357" v="11720"/>
        <pc:sldMkLst>
          <pc:docMk/>
          <pc:sldMk cId="0" sldId="599"/>
        </pc:sldMkLst>
      </pc:sldChg>
      <pc:sldChg chg="modSp mod modTransition modAnim">
        <pc:chgData name="Crouch, Erika" userId="960d0b25-76f3-4c09-abc4-a74db4bc34d7" providerId="ADAL" clId="{F9542085-9122-4699-9209-E6E3D8AF771F}" dt="2025-10-31T12:59:43.689" v="11728"/>
        <pc:sldMkLst>
          <pc:docMk/>
          <pc:sldMk cId="0" sldId="600"/>
        </pc:sldMkLst>
        <pc:spChg chg="mod">
          <ac:chgData name="Crouch, Erika" userId="960d0b25-76f3-4c09-abc4-a74db4bc34d7" providerId="ADAL" clId="{F9542085-9122-4699-9209-E6E3D8AF771F}" dt="2025-10-27T22:29:47.460" v="2158" actId="255"/>
          <ac:spMkLst>
            <pc:docMk/>
            <pc:sldMk cId="0" sldId="600"/>
            <ac:spMk id="143362" creationId="{3090AC40-699B-1137-2C9C-60F8206AE71B}"/>
          </ac:spMkLst>
        </pc:spChg>
      </pc:sldChg>
      <pc:sldChg chg="del modTransition">
        <pc:chgData name="Crouch, Erika" userId="960d0b25-76f3-4c09-abc4-a74db4bc34d7" providerId="ADAL" clId="{F9542085-9122-4699-9209-E6E3D8AF771F}" dt="2025-11-02T20:55:21.685" v="13745" actId="2696"/>
        <pc:sldMkLst>
          <pc:docMk/>
          <pc:sldMk cId="0" sldId="602"/>
        </pc:sldMkLst>
      </pc:sldChg>
      <pc:sldChg chg="add">
        <pc:chgData name="Crouch, Erika" userId="960d0b25-76f3-4c09-abc4-a74db4bc34d7" providerId="ADAL" clId="{F9542085-9122-4699-9209-E6E3D8AF771F}" dt="2025-11-02T20:55:35.118" v="13746"/>
        <pc:sldMkLst>
          <pc:docMk/>
          <pc:sldMk cId="2974941612" sldId="602"/>
        </pc:sldMkLst>
      </pc:sldChg>
      <pc:sldChg chg="modTransition">
        <pc:chgData name="Crouch, Erika" userId="960d0b25-76f3-4c09-abc4-a74db4bc34d7" providerId="ADAL" clId="{F9542085-9122-4699-9209-E6E3D8AF771F}" dt="2025-10-31T12:57:42.357" v="11720"/>
        <pc:sldMkLst>
          <pc:docMk/>
          <pc:sldMk cId="0" sldId="603"/>
        </pc:sldMkLst>
      </pc:sldChg>
      <pc:sldChg chg="modTransition">
        <pc:chgData name="Crouch, Erika" userId="960d0b25-76f3-4c09-abc4-a74db4bc34d7" providerId="ADAL" clId="{F9542085-9122-4699-9209-E6E3D8AF771F}" dt="2025-10-31T12:57:42.357" v="11720"/>
        <pc:sldMkLst>
          <pc:docMk/>
          <pc:sldMk cId="0" sldId="604"/>
        </pc:sldMkLst>
      </pc:sldChg>
      <pc:sldChg chg="modTransition">
        <pc:chgData name="Crouch, Erika" userId="960d0b25-76f3-4c09-abc4-a74db4bc34d7" providerId="ADAL" clId="{F9542085-9122-4699-9209-E6E3D8AF771F}" dt="2025-10-31T12:57:42.357" v="11720"/>
        <pc:sldMkLst>
          <pc:docMk/>
          <pc:sldMk cId="0" sldId="605"/>
        </pc:sldMkLst>
      </pc:sldChg>
      <pc:sldChg chg="addSp delSp modSp mod modTransition modAnim modNotesTx">
        <pc:chgData name="Crouch, Erika" userId="960d0b25-76f3-4c09-abc4-a74db4bc34d7" providerId="ADAL" clId="{F9542085-9122-4699-9209-E6E3D8AF771F}" dt="2025-10-31T12:57:42.357" v="11720"/>
        <pc:sldMkLst>
          <pc:docMk/>
          <pc:sldMk cId="0" sldId="607"/>
        </pc:sldMkLst>
        <pc:spChg chg="mod topLvl">
          <ac:chgData name="Crouch, Erika" userId="960d0b25-76f3-4c09-abc4-a74db4bc34d7" providerId="ADAL" clId="{F9542085-9122-4699-9209-E6E3D8AF771F}" dt="2025-10-31T12:15:38.490" v="11533" actId="20577"/>
          <ac:spMkLst>
            <pc:docMk/>
            <pc:sldMk cId="0" sldId="607"/>
            <ac:spMk id="3" creationId="{F0DDBDA0-D728-D8C2-ECEA-60B88BC9EFDE}"/>
          </ac:spMkLst>
        </pc:spChg>
        <pc:spChg chg="add mod">
          <ac:chgData name="Crouch, Erika" userId="960d0b25-76f3-4c09-abc4-a74db4bc34d7" providerId="ADAL" clId="{F9542085-9122-4699-9209-E6E3D8AF771F}" dt="2025-10-31T12:07:05.491" v="11468" actId="164"/>
          <ac:spMkLst>
            <pc:docMk/>
            <pc:sldMk cId="0" sldId="607"/>
            <ac:spMk id="4" creationId="{84ECAB3E-A216-A44A-D8F0-54110B3F07DB}"/>
          </ac:spMkLst>
        </pc:spChg>
        <pc:spChg chg="mod">
          <ac:chgData name="Crouch, Erika" userId="960d0b25-76f3-4c09-abc4-a74db4bc34d7" providerId="ADAL" clId="{F9542085-9122-4699-9209-E6E3D8AF771F}" dt="2025-10-31T12:09:36.346" v="11484" actId="1076"/>
          <ac:spMkLst>
            <pc:docMk/>
            <pc:sldMk cId="0" sldId="607"/>
            <ac:spMk id="5" creationId="{D9A231AB-A8C3-07CE-A1E5-C4EACEE29F53}"/>
          </ac:spMkLst>
        </pc:spChg>
        <pc:spChg chg="add mod">
          <ac:chgData name="Crouch, Erika" userId="960d0b25-76f3-4c09-abc4-a74db4bc34d7" providerId="ADAL" clId="{F9542085-9122-4699-9209-E6E3D8AF771F}" dt="2025-10-31T10:55:21.483" v="11362" actId="164"/>
          <ac:spMkLst>
            <pc:docMk/>
            <pc:sldMk cId="0" sldId="607"/>
            <ac:spMk id="6" creationId="{60F61A90-4E7B-2D71-C69B-26D351835147}"/>
          </ac:spMkLst>
        </pc:spChg>
        <pc:spChg chg="add mod">
          <ac:chgData name="Crouch, Erika" userId="960d0b25-76f3-4c09-abc4-a74db4bc34d7" providerId="ADAL" clId="{F9542085-9122-4699-9209-E6E3D8AF771F}" dt="2025-10-31T10:55:21.483" v="11362" actId="164"/>
          <ac:spMkLst>
            <pc:docMk/>
            <pc:sldMk cId="0" sldId="607"/>
            <ac:spMk id="7" creationId="{632237E6-48D1-7913-7ED1-47F263BA664F}"/>
          </ac:spMkLst>
        </pc:spChg>
        <pc:spChg chg="add mod">
          <ac:chgData name="Crouch, Erika" userId="960d0b25-76f3-4c09-abc4-a74db4bc34d7" providerId="ADAL" clId="{F9542085-9122-4699-9209-E6E3D8AF771F}" dt="2025-10-31T10:55:21.483" v="11362" actId="164"/>
          <ac:spMkLst>
            <pc:docMk/>
            <pc:sldMk cId="0" sldId="607"/>
            <ac:spMk id="8" creationId="{7F2CEDC8-9F68-0044-A65D-B614B18AC4A1}"/>
          </ac:spMkLst>
        </pc:spChg>
        <pc:spChg chg="add mod">
          <ac:chgData name="Crouch, Erika" userId="960d0b25-76f3-4c09-abc4-a74db4bc34d7" providerId="ADAL" clId="{F9542085-9122-4699-9209-E6E3D8AF771F}" dt="2025-10-31T10:55:21.483" v="11362" actId="164"/>
          <ac:spMkLst>
            <pc:docMk/>
            <pc:sldMk cId="0" sldId="607"/>
            <ac:spMk id="9" creationId="{EDD36065-FFF2-3336-642B-02D649B91F3B}"/>
          </ac:spMkLst>
        </pc:spChg>
        <pc:spChg chg="mod">
          <ac:chgData name="Crouch, Erika" userId="960d0b25-76f3-4c09-abc4-a74db4bc34d7" providerId="ADAL" clId="{F9542085-9122-4699-9209-E6E3D8AF771F}" dt="2025-10-31T12:10:04.446" v="11489" actId="14100"/>
          <ac:spMkLst>
            <pc:docMk/>
            <pc:sldMk cId="0" sldId="607"/>
            <ac:spMk id="10" creationId="{7D8EF4B7-C225-99D4-E566-958BC16EE236}"/>
          </ac:spMkLst>
        </pc:spChg>
        <pc:spChg chg="add mod">
          <ac:chgData name="Crouch, Erika" userId="960d0b25-76f3-4c09-abc4-a74db4bc34d7" providerId="ADAL" clId="{F9542085-9122-4699-9209-E6E3D8AF771F}" dt="2025-10-31T10:55:21.483" v="11362" actId="164"/>
          <ac:spMkLst>
            <pc:docMk/>
            <pc:sldMk cId="0" sldId="607"/>
            <ac:spMk id="11" creationId="{2BDA5A27-C736-E841-D919-39DEA0C23464}"/>
          </ac:spMkLst>
        </pc:spChg>
        <pc:spChg chg="add mod">
          <ac:chgData name="Crouch, Erika" userId="960d0b25-76f3-4c09-abc4-a74db4bc34d7" providerId="ADAL" clId="{F9542085-9122-4699-9209-E6E3D8AF771F}" dt="2025-10-31T10:55:21.483" v="11362" actId="164"/>
          <ac:spMkLst>
            <pc:docMk/>
            <pc:sldMk cId="0" sldId="607"/>
            <ac:spMk id="12" creationId="{D9B5151E-04D8-EF15-957D-D300C7501897}"/>
          </ac:spMkLst>
        </pc:spChg>
        <pc:spChg chg="add mod">
          <ac:chgData name="Crouch, Erika" userId="960d0b25-76f3-4c09-abc4-a74db4bc34d7" providerId="ADAL" clId="{F9542085-9122-4699-9209-E6E3D8AF771F}" dt="2025-10-31T10:55:21.483" v="11362" actId="164"/>
          <ac:spMkLst>
            <pc:docMk/>
            <pc:sldMk cId="0" sldId="607"/>
            <ac:spMk id="13" creationId="{7576BCAD-5F9A-A111-AD31-5C1D757648FE}"/>
          </ac:spMkLst>
        </pc:spChg>
        <pc:spChg chg="add mod">
          <ac:chgData name="Crouch, Erika" userId="960d0b25-76f3-4c09-abc4-a74db4bc34d7" providerId="ADAL" clId="{F9542085-9122-4699-9209-E6E3D8AF771F}" dt="2025-10-31T12:07:05.491" v="11468" actId="164"/>
          <ac:spMkLst>
            <pc:docMk/>
            <pc:sldMk cId="0" sldId="607"/>
            <ac:spMk id="15" creationId="{DAA0F317-0FFB-6D7F-9E6A-85AC79E0A6FF}"/>
          </ac:spMkLst>
        </pc:spChg>
        <pc:spChg chg="add mod">
          <ac:chgData name="Crouch, Erika" userId="960d0b25-76f3-4c09-abc4-a74db4bc34d7" providerId="ADAL" clId="{F9542085-9122-4699-9209-E6E3D8AF771F}" dt="2025-10-31T12:12:11.374" v="11498" actId="20577"/>
          <ac:spMkLst>
            <pc:docMk/>
            <pc:sldMk cId="0" sldId="607"/>
            <ac:spMk id="17" creationId="{7F68E7A4-D2FB-DD04-DFAF-B73E09255E51}"/>
          </ac:spMkLst>
        </pc:spChg>
        <pc:spChg chg="add mod ord">
          <ac:chgData name="Crouch, Erika" userId="960d0b25-76f3-4c09-abc4-a74db4bc34d7" providerId="ADAL" clId="{F9542085-9122-4699-9209-E6E3D8AF771F}" dt="2025-10-31T12:09:10.261" v="11481" actId="14100"/>
          <ac:spMkLst>
            <pc:docMk/>
            <pc:sldMk cId="0" sldId="607"/>
            <ac:spMk id="21" creationId="{23D42A1A-D0EF-8A87-E88E-D44645B89153}"/>
          </ac:spMkLst>
        </pc:spChg>
        <pc:spChg chg="mod ord">
          <ac:chgData name="Crouch, Erika" userId="960d0b25-76f3-4c09-abc4-a74db4bc34d7" providerId="ADAL" clId="{F9542085-9122-4699-9209-E6E3D8AF771F}" dt="2025-10-31T12:50:17.705" v="11702" actId="20577"/>
          <ac:spMkLst>
            <pc:docMk/>
            <pc:sldMk cId="0" sldId="607"/>
            <ac:spMk id="91144" creationId="{F92C3F62-7F3C-006E-27BC-5F3EBA7A3DDB}"/>
          </ac:spMkLst>
        </pc:spChg>
        <pc:grpChg chg="add mod">
          <ac:chgData name="Crouch, Erika" userId="960d0b25-76f3-4c09-abc4-a74db4bc34d7" providerId="ADAL" clId="{F9542085-9122-4699-9209-E6E3D8AF771F}" dt="2025-10-31T10:55:26.259" v="11363" actId="1076"/>
          <ac:grpSpMkLst>
            <pc:docMk/>
            <pc:sldMk cId="0" sldId="607"/>
            <ac:grpSpMk id="14" creationId="{EC3E7737-1229-43F4-1DCA-A711F85BD055}"/>
          </ac:grpSpMkLst>
        </pc:grpChg>
        <pc:grpChg chg="add mod">
          <ac:chgData name="Crouch, Erika" userId="960d0b25-76f3-4c09-abc4-a74db4bc34d7" providerId="ADAL" clId="{F9542085-9122-4699-9209-E6E3D8AF771F}" dt="2025-10-31T12:07:05.491" v="11468" actId="164"/>
          <ac:grpSpMkLst>
            <pc:docMk/>
            <pc:sldMk cId="0" sldId="607"/>
            <ac:grpSpMk id="16" creationId="{2325DFAA-4EA2-2F86-5790-EDC404AF0E28}"/>
          </ac:grpSpMkLst>
        </pc:grpChg>
        <pc:grpChg chg="add mod ord">
          <ac:chgData name="Crouch, Erika" userId="960d0b25-76f3-4c09-abc4-a74db4bc34d7" providerId="ADAL" clId="{F9542085-9122-4699-9209-E6E3D8AF771F}" dt="2025-10-31T12:08:58.603" v="11479" actId="1076"/>
          <ac:grpSpMkLst>
            <pc:docMk/>
            <pc:sldMk cId="0" sldId="607"/>
            <ac:grpSpMk id="22" creationId="{15D5AC01-3D8C-2377-CDCE-6E254AEC9469}"/>
          </ac:grpSpMkLst>
        </pc:grpChg>
        <pc:picChg chg="add mod">
          <ac:chgData name="Crouch, Erika" userId="960d0b25-76f3-4c09-abc4-a74db4bc34d7" providerId="ADAL" clId="{F9542085-9122-4699-9209-E6E3D8AF771F}" dt="2025-10-31T12:07:05.491" v="11468" actId="164"/>
          <ac:picMkLst>
            <pc:docMk/>
            <pc:sldMk cId="0" sldId="607"/>
            <ac:picMk id="2" creationId="{5B5E1B92-4AAE-A683-CFF9-C864FE395AA3}"/>
          </ac:picMkLst>
        </pc:picChg>
        <pc:picChg chg="mod">
          <ac:chgData name="Crouch, Erika" userId="960d0b25-76f3-4c09-abc4-a74db4bc34d7" providerId="ADAL" clId="{F9542085-9122-4699-9209-E6E3D8AF771F}" dt="2025-10-31T12:07:48.114" v="11470" actId="166"/>
          <ac:picMkLst>
            <pc:docMk/>
            <pc:sldMk cId="0" sldId="607"/>
            <ac:picMk id="91139" creationId="{B1DBB3A2-DB72-667D-FF30-28BB940CA5C1}"/>
          </ac:picMkLst>
        </pc:picChg>
        <pc:picChg chg="mod">
          <ac:chgData name="Crouch, Erika" userId="960d0b25-76f3-4c09-abc4-a74db4bc34d7" providerId="ADAL" clId="{F9542085-9122-4699-9209-E6E3D8AF771F}" dt="2025-10-31T12:13:47.034" v="11503" actId="1076"/>
          <ac:picMkLst>
            <pc:docMk/>
            <pc:sldMk cId="0" sldId="607"/>
            <ac:picMk id="91143" creationId="{D1C8698F-0B83-A6FD-4CB1-BE6D062AE4B8}"/>
          </ac:picMkLst>
        </pc:picChg>
      </pc:sldChg>
      <pc:sldChg chg="modSp mod modTransition modNotesTx">
        <pc:chgData name="Crouch, Erika" userId="960d0b25-76f3-4c09-abc4-a74db4bc34d7" providerId="ADAL" clId="{F9542085-9122-4699-9209-E6E3D8AF771F}" dt="2025-11-02T20:44:15.435" v="13735" actId="1076"/>
        <pc:sldMkLst>
          <pc:docMk/>
          <pc:sldMk cId="0" sldId="608"/>
        </pc:sldMkLst>
        <pc:spChg chg="mod">
          <ac:chgData name="Crouch, Erika" userId="960d0b25-76f3-4c09-abc4-a74db4bc34d7" providerId="ADAL" clId="{F9542085-9122-4699-9209-E6E3D8AF771F}" dt="2025-11-02T20:44:15.435" v="13735" actId="1076"/>
          <ac:spMkLst>
            <pc:docMk/>
            <pc:sldMk cId="0" sldId="608"/>
            <ac:spMk id="8" creationId="{0F1F1634-546F-BCFE-2C9C-F8B7012BB583}"/>
          </ac:spMkLst>
        </pc:spChg>
      </pc:sldChg>
      <pc:sldChg chg="modSp mod modTransition">
        <pc:chgData name="Crouch, Erika" userId="960d0b25-76f3-4c09-abc4-a74db4bc34d7" providerId="ADAL" clId="{F9542085-9122-4699-9209-E6E3D8AF771F}" dt="2025-10-31T12:57:42.357" v="11720"/>
        <pc:sldMkLst>
          <pc:docMk/>
          <pc:sldMk cId="0" sldId="609"/>
        </pc:sldMkLst>
        <pc:spChg chg="mod">
          <ac:chgData name="Crouch, Erika" userId="960d0b25-76f3-4c09-abc4-a74db4bc34d7" providerId="ADAL" clId="{F9542085-9122-4699-9209-E6E3D8AF771F}" dt="2025-10-30T10:38:21.204" v="9434" actId="20577"/>
          <ac:spMkLst>
            <pc:docMk/>
            <pc:sldMk cId="0" sldId="609"/>
            <ac:spMk id="139267" creationId="{2229B31F-6CB3-0D29-5F8F-9C0EEEC14013}"/>
          </ac:spMkLst>
        </pc:spChg>
        <pc:spChg chg="mod">
          <ac:chgData name="Crouch, Erika" userId="960d0b25-76f3-4c09-abc4-a74db4bc34d7" providerId="ADAL" clId="{F9542085-9122-4699-9209-E6E3D8AF771F}" dt="2025-10-25T16:53:13.357" v="1019" actId="1076"/>
          <ac:spMkLst>
            <pc:docMk/>
            <pc:sldMk cId="0" sldId="609"/>
            <ac:spMk id="139268" creationId="{0CAAC253-5A20-3F4E-1736-5E986CD18311}"/>
          </ac:spMkLst>
        </pc:spChg>
      </pc:sldChg>
      <pc:sldChg chg="del modTransition">
        <pc:chgData name="Crouch, Erika" userId="960d0b25-76f3-4c09-abc4-a74db4bc34d7" providerId="ADAL" clId="{F9542085-9122-4699-9209-E6E3D8AF771F}" dt="2025-11-02T20:55:21.685" v="13745" actId="2696"/>
        <pc:sldMkLst>
          <pc:docMk/>
          <pc:sldMk cId="0" sldId="610"/>
        </pc:sldMkLst>
      </pc:sldChg>
      <pc:sldChg chg="modSp add mod">
        <pc:chgData name="Crouch, Erika" userId="960d0b25-76f3-4c09-abc4-a74db4bc34d7" providerId="ADAL" clId="{F9542085-9122-4699-9209-E6E3D8AF771F}" dt="2025-11-02T20:55:51.180" v="13747" actId="1076"/>
        <pc:sldMkLst>
          <pc:docMk/>
          <pc:sldMk cId="4206306291" sldId="610"/>
        </pc:sldMkLst>
        <pc:spChg chg="mod">
          <ac:chgData name="Crouch, Erika" userId="960d0b25-76f3-4c09-abc4-a74db4bc34d7" providerId="ADAL" clId="{F9542085-9122-4699-9209-E6E3D8AF771F}" dt="2025-11-02T20:55:51.180" v="13747" actId="1076"/>
          <ac:spMkLst>
            <pc:docMk/>
            <pc:sldMk cId="4206306291" sldId="610"/>
            <ac:spMk id="184322" creationId="{2D4C6556-F455-B3E4-BE2C-8D32F3FEA3AE}"/>
          </ac:spMkLst>
        </pc:spChg>
      </pc:sldChg>
      <pc:sldChg chg="delSp modSp mod modTransition modNotesTx">
        <pc:chgData name="Crouch, Erika" userId="960d0b25-76f3-4c09-abc4-a74db4bc34d7" providerId="ADAL" clId="{F9542085-9122-4699-9209-E6E3D8AF771F}" dt="2025-11-02T20:07:35.812" v="13477" actId="20577"/>
        <pc:sldMkLst>
          <pc:docMk/>
          <pc:sldMk cId="0" sldId="611"/>
        </pc:sldMkLst>
        <pc:spChg chg="mod">
          <ac:chgData name="Crouch, Erika" userId="960d0b25-76f3-4c09-abc4-a74db4bc34d7" providerId="ADAL" clId="{F9542085-9122-4699-9209-E6E3D8AF771F}" dt="2025-10-30T09:42:40.040" v="7894" actId="20577"/>
          <ac:spMkLst>
            <pc:docMk/>
            <pc:sldMk cId="0" sldId="611"/>
            <ac:spMk id="9" creationId="{C90A5EDD-A203-D05B-E3DF-4940B51F7447}"/>
          </ac:spMkLst>
        </pc:spChg>
        <pc:spChg chg="mod">
          <ac:chgData name="Crouch, Erika" userId="960d0b25-76f3-4c09-abc4-a74db4bc34d7" providerId="ADAL" clId="{F9542085-9122-4699-9209-E6E3D8AF771F}" dt="2025-10-25T12:16:39.722" v="72" actId="1076"/>
          <ac:spMkLst>
            <pc:docMk/>
            <pc:sldMk cId="0" sldId="611"/>
            <ac:spMk id="69638" creationId="{ED91A987-3DF0-6063-614F-5AF7657F0553}"/>
          </ac:spMkLst>
        </pc:spChg>
      </pc:sldChg>
      <pc:sldChg chg="modTransition">
        <pc:chgData name="Crouch, Erika" userId="960d0b25-76f3-4c09-abc4-a74db4bc34d7" providerId="ADAL" clId="{F9542085-9122-4699-9209-E6E3D8AF771F}" dt="2025-10-31T12:57:42.357" v="11720"/>
        <pc:sldMkLst>
          <pc:docMk/>
          <pc:sldMk cId="0" sldId="612"/>
        </pc:sldMkLst>
      </pc:sldChg>
      <pc:sldChg chg="modTransition">
        <pc:chgData name="Crouch, Erika" userId="960d0b25-76f3-4c09-abc4-a74db4bc34d7" providerId="ADAL" clId="{F9542085-9122-4699-9209-E6E3D8AF771F}" dt="2025-10-31T12:57:42.357" v="11720"/>
        <pc:sldMkLst>
          <pc:docMk/>
          <pc:sldMk cId="2390489781" sldId="614"/>
        </pc:sldMkLst>
      </pc:sldChg>
      <pc:sldChg chg="modTransition">
        <pc:chgData name="Crouch, Erika" userId="960d0b25-76f3-4c09-abc4-a74db4bc34d7" providerId="ADAL" clId="{F9542085-9122-4699-9209-E6E3D8AF771F}" dt="2025-10-31T12:57:42.357" v="11720"/>
        <pc:sldMkLst>
          <pc:docMk/>
          <pc:sldMk cId="0" sldId="615"/>
        </pc:sldMkLst>
      </pc:sldChg>
      <pc:sldChg chg="modTransition">
        <pc:chgData name="Crouch, Erika" userId="960d0b25-76f3-4c09-abc4-a74db4bc34d7" providerId="ADAL" clId="{F9542085-9122-4699-9209-E6E3D8AF771F}" dt="2025-10-31T12:57:42.357" v="11720"/>
        <pc:sldMkLst>
          <pc:docMk/>
          <pc:sldMk cId="0" sldId="616"/>
        </pc:sldMkLst>
      </pc:sldChg>
      <pc:sldChg chg="modSp mod modTransition modAnim">
        <pc:chgData name="Crouch, Erika" userId="960d0b25-76f3-4c09-abc4-a74db4bc34d7" providerId="ADAL" clId="{F9542085-9122-4699-9209-E6E3D8AF771F}" dt="2025-11-02T20:43:25.555" v="13732" actId="1076"/>
        <pc:sldMkLst>
          <pc:docMk/>
          <pc:sldMk cId="2128783469" sldId="618"/>
        </pc:sldMkLst>
        <pc:spChg chg="mod">
          <ac:chgData name="Crouch, Erika" userId="960d0b25-76f3-4c09-abc4-a74db4bc34d7" providerId="ADAL" clId="{F9542085-9122-4699-9209-E6E3D8AF771F}" dt="2025-11-02T20:43:25.555" v="13732" actId="1076"/>
          <ac:spMkLst>
            <pc:docMk/>
            <pc:sldMk cId="2128783469" sldId="618"/>
            <ac:spMk id="3" creationId="{C8FD974F-0A7A-5D4F-AD71-1F91079A5D5F}"/>
          </ac:spMkLst>
        </pc:spChg>
      </pc:sldChg>
      <pc:sldChg chg="modTransition">
        <pc:chgData name="Crouch, Erika" userId="960d0b25-76f3-4c09-abc4-a74db4bc34d7" providerId="ADAL" clId="{F9542085-9122-4699-9209-E6E3D8AF771F}" dt="2025-10-31T12:57:42.357" v="11720"/>
        <pc:sldMkLst>
          <pc:docMk/>
          <pc:sldMk cId="0" sldId="619"/>
        </pc:sldMkLst>
      </pc:sldChg>
      <pc:sldChg chg="delSp modSp mod modTransition modAnim modNotesTx">
        <pc:chgData name="Crouch, Erika" userId="960d0b25-76f3-4c09-abc4-a74db4bc34d7" providerId="ADAL" clId="{F9542085-9122-4699-9209-E6E3D8AF771F}" dt="2025-11-02T19:25:09.064" v="12038" actId="6549"/>
        <pc:sldMkLst>
          <pc:docMk/>
          <pc:sldMk cId="0" sldId="624"/>
        </pc:sldMkLst>
        <pc:spChg chg="mod">
          <ac:chgData name="Crouch, Erika" userId="960d0b25-76f3-4c09-abc4-a74db4bc34d7" providerId="ADAL" clId="{F9542085-9122-4699-9209-E6E3D8AF771F}" dt="2025-11-02T19:24:57.289" v="12037" actId="1076"/>
          <ac:spMkLst>
            <pc:docMk/>
            <pc:sldMk cId="0" sldId="624"/>
            <ac:spMk id="110600" creationId="{3711145D-8DBE-6A2A-D9EE-BCE0CA3F0526}"/>
          </ac:spMkLst>
        </pc:spChg>
        <pc:spChg chg="mod">
          <ac:chgData name="Crouch, Erika" userId="960d0b25-76f3-4c09-abc4-a74db4bc34d7" providerId="ADAL" clId="{F9542085-9122-4699-9209-E6E3D8AF771F}" dt="2025-11-02T19:23:44.578" v="11990" actId="1076"/>
          <ac:spMkLst>
            <pc:docMk/>
            <pc:sldMk cId="0" sldId="624"/>
            <ac:spMk id="110609" creationId="{4AD004FD-EE84-71A5-AA96-D3066EDA8EB5}"/>
          </ac:spMkLst>
        </pc:spChg>
        <pc:spChg chg="mod">
          <ac:chgData name="Crouch, Erika" userId="960d0b25-76f3-4c09-abc4-a74db4bc34d7" providerId="ADAL" clId="{F9542085-9122-4699-9209-E6E3D8AF771F}" dt="2025-11-02T19:23:44.578" v="11990" actId="1076"/>
          <ac:spMkLst>
            <pc:docMk/>
            <pc:sldMk cId="0" sldId="624"/>
            <ac:spMk id="110610" creationId="{17D4BFCC-87CD-BCFA-030F-84FE8A5598A4}"/>
          </ac:spMkLst>
        </pc:spChg>
        <pc:spChg chg="mod">
          <ac:chgData name="Crouch, Erika" userId="960d0b25-76f3-4c09-abc4-a74db4bc34d7" providerId="ADAL" clId="{F9542085-9122-4699-9209-E6E3D8AF771F}" dt="2025-11-02T19:23:44.578" v="11990" actId="1076"/>
          <ac:spMkLst>
            <pc:docMk/>
            <pc:sldMk cId="0" sldId="624"/>
            <ac:spMk id="110611" creationId="{EC40443E-15E4-C060-FA4B-F5BF128E68C0}"/>
          </ac:spMkLst>
        </pc:spChg>
        <pc:grpChg chg="del">
          <ac:chgData name="Crouch, Erika" userId="960d0b25-76f3-4c09-abc4-a74db4bc34d7" providerId="ADAL" clId="{F9542085-9122-4699-9209-E6E3D8AF771F}" dt="2025-11-02T19:23:11.616" v="11986" actId="478"/>
          <ac:grpSpMkLst>
            <pc:docMk/>
            <pc:sldMk cId="0" sldId="624"/>
            <ac:grpSpMk id="2" creationId="{EF11B184-BE4B-ED44-6638-CEB0E4B35DA2}"/>
          </ac:grpSpMkLst>
        </pc:grpChg>
        <pc:grpChg chg="del">
          <ac:chgData name="Crouch, Erika" userId="960d0b25-76f3-4c09-abc4-a74db4bc34d7" providerId="ADAL" clId="{F9542085-9122-4699-9209-E6E3D8AF771F}" dt="2025-11-02T19:23:31.997" v="11988" actId="21"/>
          <ac:grpSpMkLst>
            <pc:docMk/>
            <pc:sldMk cId="0" sldId="624"/>
            <ac:grpSpMk id="3" creationId="{AC8F74AF-E0DF-FFD2-8915-F4483D09F9D3}"/>
          </ac:grpSpMkLst>
        </pc:grpChg>
        <pc:grpChg chg="del">
          <ac:chgData name="Crouch, Erika" userId="960d0b25-76f3-4c09-abc4-a74db4bc34d7" providerId="ADAL" clId="{F9542085-9122-4699-9209-E6E3D8AF771F}" dt="2025-11-02T19:23:11.616" v="11986" actId="478"/>
          <ac:grpSpMkLst>
            <pc:docMk/>
            <pc:sldMk cId="0" sldId="624"/>
            <ac:grpSpMk id="4" creationId="{9087197B-5656-2EDE-C88E-2317635FBB7B}"/>
          </ac:grpSpMkLst>
        </pc:grpChg>
        <pc:grpChg chg="del">
          <ac:chgData name="Crouch, Erika" userId="960d0b25-76f3-4c09-abc4-a74db4bc34d7" providerId="ADAL" clId="{F9542085-9122-4699-9209-E6E3D8AF771F}" dt="2025-11-02T19:23:26.359" v="11987" actId="21"/>
          <ac:grpSpMkLst>
            <pc:docMk/>
            <pc:sldMk cId="0" sldId="624"/>
            <ac:grpSpMk id="5" creationId="{3916C7B7-954F-7F4B-21C2-DE3DB3AF734D}"/>
          </ac:grpSpMkLst>
        </pc:grpChg>
        <pc:grpChg chg="mod">
          <ac:chgData name="Crouch, Erika" userId="960d0b25-76f3-4c09-abc4-a74db4bc34d7" providerId="ADAL" clId="{F9542085-9122-4699-9209-E6E3D8AF771F}" dt="2025-11-02T19:23:44.578" v="11990" actId="1076"/>
          <ac:grpSpMkLst>
            <pc:docMk/>
            <pc:sldMk cId="0" sldId="624"/>
            <ac:grpSpMk id="110595" creationId="{AF243A4A-8715-D082-824D-81063EF0C901}"/>
          </ac:grpSpMkLst>
        </pc:grpChg>
        <pc:cxnChg chg="mod">
          <ac:chgData name="Crouch, Erika" userId="960d0b25-76f3-4c09-abc4-a74db4bc34d7" providerId="ADAL" clId="{F9542085-9122-4699-9209-E6E3D8AF771F}" dt="2025-11-02T19:23:44.578" v="11990" actId="1076"/>
          <ac:cxnSpMkLst>
            <pc:docMk/>
            <pc:sldMk cId="0" sldId="624"/>
            <ac:cxnSpMk id="110612" creationId="{932AD292-9753-07BA-E7DB-F8129F5AEF4A}"/>
          </ac:cxnSpMkLst>
        </pc:cxnChg>
      </pc:sldChg>
      <pc:sldChg chg="addSp modSp mod modTransition modAnim modNotesTx">
        <pc:chgData name="Crouch, Erika" userId="960d0b25-76f3-4c09-abc4-a74db4bc34d7" providerId="ADAL" clId="{F9542085-9122-4699-9209-E6E3D8AF771F}" dt="2025-10-31T12:57:42.357" v="11720"/>
        <pc:sldMkLst>
          <pc:docMk/>
          <pc:sldMk cId="0" sldId="627"/>
        </pc:sldMkLst>
        <pc:spChg chg="add mod">
          <ac:chgData name="Crouch, Erika" userId="960d0b25-76f3-4c09-abc4-a74db4bc34d7" providerId="ADAL" clId="{F9542085-9122-4699-9209-E6E3D8AF771F}" dt="2025-10-31T12:12:17.647" v="11499" actId="20577"/>
          <ac:spMkLst>
            <pc:docMk/>
            <pc:sldMk cId="0" sldId="627"/>
            <ac:spMk id="2" creationId="{8979ADC9-9009-9A8C-F94C-61DD5DAA1A2F}"/>
          </ac:spMkLst>
        </pc:spChg>
        <pc:spChg chg="mod">
          <ac:chgData name="Crouch, Erika" userId="960d0b25-76f3-4c09-abc4-a74db4bc34d7" providerId="ADAL" clId="{F9542085-9122-4699-9209-E6E3D8AF771F}" dt="2025-10-31T12:40:41.403" v="11605" actId="14100"/>
          <ac:spMkLst>
            <pc:docMk/>
            <pc:sldMk cId="0" sldId="627"/>
            <ac:spMk id="7" creationId="{2EC868C4-E2E5-FF25-76F8-186BA671A21E}"/>
          </ac:spMkLst>
        </pc:spChg>
        <pc:picChg chg="mod">
          <ac:chgData name="Crouch, Erika" userId="960d0b25-76f3-4c09-abc4-a74db4bc34d7" providerId="ADAL" clId="{F9542085-9122-4699-9209-E6E3D8AF771F}" dt="2025-10-31T12:11:16.389" v="11491" actId="732"/>
          <ac:picMkLst>
            <pc:docMk/>
            <pc:sldMk cId="0" sldId="627"/>
            <ac:picMk id="93188" creationId="{8AD81970-A7B7-9A9D-AD4D-F858584F9F12}"/>
          </ac:picMkLst>
        </pc:picChg>
      </pc:sldChg>
      <pc:sldChg chg="modTransition">
        <pc:chgData name="Crouch, Erika" userId="960d0b25-76f3-4c09-abc4-a74db4bc34d7" providerId="ADAL" clId="{F9542085-9122-4699-9209-E6E3D8AF771F}" dt="2025-10-31T12:57:42.357" v="11720"/>
        <pc:sldMkLst>
          <pc:docMk/>
          <pc:sldMk cId="0" sldId="628"/>
        </pc:sldMkLst>
      </pc:sldChg>
      <pc:sldChg chg="modSp mod modTransition">
        <pc:chgData name="Crouch, Erika" userId="960d0b25-76f3-4c09-abc4-a74db4bc34d7" providerId="ADAL" clId="{F9542085-9122-4699-9209-E6E3D8AF771F}" dt="2025-10-31T12:57:42.357" v="11720"/>
        <pc:sldMkLst>
          <pc:docMk/>
          <pc:sldMk cId="0" sldId="629"/>
        </pc:sldMkLst>
        <pc:graphicFrameChg chg="mod modGraphic">
          <ac:chgData name="Crouch, Erika" userId="960d0b25-76f3-4c09-abc4-a74db4bc34d7" providerId="ADAL" clId="{F9542085-9122-4699-9209-E6E3D8AF771F}" dt="2025-10-29T11:42:15.775" v="5503" actId="403"/>
          <ac:graphicFrameMkLst>
            <pc:docMk/>
            <pc:sldMk cId="0" sldId="629"/>
            <ac:graphicFrameMk id="4" creationId="{3A4923E6-132C-6BF8-79C8-BD3EFFB5AD4D}"/>
          </ac:graphicFrameMkLst>
        </pc:graphicFrameChg>
      </pc:sldChg>
      <pc:sldChg chg="modSp mod modTransition">
        <pc:chgData name="Crouch, Erika" userId="960d0b25-76f3-4c09-abc4-a74db4bc34d7" providerId="ADAL" clId="{F9542085-9122-4699-9209-E6E3D8AF771F}" dt="2025-11-02T20:51:06.756" v="13744" actId="2161"/>
        <pc:sldMkLst>
          <pc:docMk/>
          <pc:sldMk cId="0" sldId="630"/>
        </pc:sldMkLst>
        <pc:graphicFrameChg chg="mod modGraphic">
          <ac:chgData name="Crouch, Erika" userId="960d0b25-76f3-4c09-abc4-a74db4bc34d7" providerId="ADAL" clId="{F9542085-9122-4699-9209-E6E3D8AF771F}" dt="2025-11-02T20:51:06.756" v="13744" actId="2161"/>
          <ac:graphicFrameMkLst>
            <pc:docMk/>
            <pc:sldMk cId="0" sldId="630"/>
            <ac:graphicFrameMk id="4" creationId="{01F4BF43-5B70-6798-6F63-A6853D1C2740}"/>
          </ac:graphicFrameMkLst>
        </pc:graphicFrameChg>
      </pc:sldChg>
      <pc:sldChg chg="modTransition">
        <pc:chgData name="Crouch, Erika" userId="960d0b25-76f3-4c09-abc4-a74db4bc34d7" providerId="ADAL" clId="{F9542085-9122-4699-9209-E6E3D8AF771F}" dt="2025-10-31T12:57:42.357" v="11720"/>
        <pc:sldMkLst>
          <pc:docMk/>
          <pc:sldMk cId="0" sldId="632"/>
        </pc:sldMkLst>
      </pc:sldChg>
      <pc:sldChg chg="modTransition">
        <pc:chgData name="Crouch, Erika" userId="960d0b25-76f3-4c09-abc4-a74db4bc34d7" providerId="ADAL" clId="{F9542085-9122-4699-9209-E6E3D8AF771F}" dt="2025-10-31T12:57:42.357" v="11720"/>
        <pc:sldMkLst>
          <pc:docMk/>
          <pc:sldMk cId="0" sldId="633"/>
        </pc:sldMkLst>
      </pc:sldChg>
      <pc:sldChg chg="modTransition">
        <pc:chgData name="Crouch, Erika" userId="960d0b25-76f3-4c09-abc4-a74db4bc34d7" providerId="ADAL" clId="{F9542085-9122-4699-9209-E6E3D8AF771F}" dt="2025-10-31T12:57:42.357" v="11720"/>
        <pc:sldMkLst>
          <pc:docMk/>
          <pc:sldMk cId="3901738932" sldId="634"/>
        </pc:sldMkLst>
      </pc:sldChg>
      <pc:sldChg chg="modTransition">
        <pc:chgData name="Crouch, Erika" userId="960d0b25-76f3-4c09-abc4-a74db4bc34d7" providerId="ADAL" clId="{F9542085-9122-4699-9209-E6E3D8AF771F}" dt="2025-10-31T12:57:42.357" v="11720"/>
        <pc:sldMkLst>
          <pc:docMk/>
          <pc:sldMk cId="0" sldId="635"/>
        </pc:sldMkLst>
      </pc:sldChg>
      <pc:sldChg chg="modTransition">
        <pc:chgData name="Crouch, Erika" userId="960d0b25-76f3-4c09-abc4-a74db4bc34d7" providerId="ADAL" clId="{F9542085-9122-4699-9209-E6E3D8AF771F}" dt="2025-10-31T12:57:42.357" v="11720"/>
        <pc:sldMkLst>
          <pc:docMk/>
          <pc:sldMk cId="0" sldId="637"/>
        </pc:sldMkLst>
      </pc:sldChg>
      <pc:sldChg chg="modSp mod modTransition">
        <pc:chgData name="Crouch, Erika" userId="960d0b25-76f3-4c09-abc4-a74db4bc34d7" providerId="ADAL" clId="{F9542085-9122-4699-9209-E6E3D8AF771F}" dt="2025-10-31T12:57:42.357" v="11720"/>
        <pc:sldMkLst>
          <pc:docMk/>
          <pc:sldMk cId="0" sldId="640"/>
        </pc:sldMkLst>
        <pc:spChg chg="mod">
          <ac:chgData name="Crouch, Erika" userId="960d0b25-76f3-4c09-abc4-a74db4bc34d7" providerId="ADAL" clId="{F9542085-9122-4699-9209-E6E3D8AF771F}" dt="2025-10-27T23:46:46.438" v="3165" actId="1076"/>
          <ac:spMkLst>
            <pc:docMk/>
            <pc:sldMk cId="0" sldId="640"/>
            <ac:spMk id="128025" creationId="{E10DAB76-9564-7B57-C881-514F3DB84DBF}"/>
          </ac:spMkLst>
        </pc:spChg>
        <pc:graphicFrameChg chg="modGraphic">
          <ac:chgData name="Crouch, Erika" userId="960d0b25-76f3-4c09-abc4-a74db4bc34d7" providerId="ADAL" clId="{F9542085-9122-4699-9209-E6E3D8AF771F}" dt="2025-10-27T23:45:58.734" v="3164" actId="20577"/>
          <ac:graphicFrameMkLst>
            <pc:docMk/>
            <pc:sldMk cId="0" sldId="640"/>
            <ac:graphicFrameMk id="4" creationId="{4892CDBF-22A4-8EBB-A294-3F84A2C6EDE6}"/>
          </ac:graphicFrameMkLst>
        </pc:graphicFrameChg>
      </pc:sldChg>
      <pc:sldChg chg="modSp mod modTransition">
        <pc:chgData name="Crouch, Erika" userId="960d0b25-76f3-4c09-abc4-a74db4bc34d7" providerId="ADAL" clId="{F9542085-9122-4699-9209-E6E3D8AF771F}" dt="2025-10-31T12:57:42.357" v="11720"/>
        <pc:sldMkLst>
          <pc:docMk/>
          <pc:sldMk cId="0" sldId="641"/>
        </pc:sldMkLst>
        <pc:graphicFrameChg chg="modGraphic">
          <ac:chgData name="Crouch, Erika" userId="960d0b25-76f3-4c09-abc4-a74db4bc34d7" providerId="ADAL" clId="{F9542085-9122-4699-9209-E6E3D8AF771F}" dt="2025-10-27T23:51:01.425" v="3230" actId="20577"/>
          <ac:graphicFrameMkLst>
            <pc:docMk/>
            <pc:sldMk cId="0" sldId="641"/>
            <ac:graphicFrameMk id="4" creationId="{DCFD9C46-7923-501D-58D7-D14C2498376E}"/>
          </ac:graphicFrameMkLst>
        </pc:graphicFrameChg>
      </pc:sldChg>
      <pc:sldChg chg="modSp mod modTransition">
        <pc:chgData name="Crouch, Erika" userId="960d0b25-76f3-4c09-abc4-a74db4bc34d7" providerId="ADAL" clId="{F9542085-9122-4699-9209-E6E3D8AF771F}" dt="2025-11-02T20:45:59.384" v="13740" actId="20577"/>
        <pc:sldMkLst>
          <pc:docMk/>
          <pc:sldMk cId="0" sldId="642"/>
        </pc:sldMkLst>
        <pc:spChg chg="mod">
          <ac:chgData name="Crouch, Erika" userId="960d0b25-76f3-4c09-abc4-a74db4bc34d7" providerId="ADAL" clId="{F9542085-9122-4699-9209-E6E3D8AF771F}" dt="2025-11-02T20:45:59.384" v="13740" actId="20577"/>
          <ac:spMkLst>
            <pc:docMk/>
            <pc:sldMk cId="0" sldId="642"/>
            <ac:spMk id="2" creationId="{664929F4-4EF0-EFEF-6B4B-F8E0656F17BE}"/>
          </ac:spMkLst>
        </pc:spChg>
      </pc:sldChg>
      <pc:sldChg chg="modTransition">
        <pc:chgData name="Crouch, Erika" userId="960d0b25-76f3-4c09-abc4-a74db4bc34d7" providerId="ADAL" clId="{F9542085-9122-4699-9209-E6E3D8AF771F}" dt="2025-10-31T12:57:42.357" v="11720"/>
        <pc:sldMkLst>
          <pc:docMk/>
          <pc:sldMk cId="0" sldId="643"/>
        </pc:sldMkLst>
      </pc:sldChg>
      <pc:sldChg chg="modSp del mod">
        <pc:chgData name="Crouch, Erika" userId="960d0b25-76f3-4c09-abc4-a74db4bc34d7" providerId="ADAL" clId="{F9542085-9122-4699-9209-E6E3D8AF771F}" dt="2025-10-29T22:52:58.675" v="6454" actId="2696"/>
        <pc:sldMkLst>
          <pc:docMk/>
          <pc:sldMk cId="0" sldId="644"/>
        </pc:sldMkLst>
      </pc:sldChg>
      <pc:sldChg chg="modSp add mod modTransition">
        <pc:chgData name="Crouch, Erika" userId="960d0b25-76f3-4c09-abc4-a74db4bc34d7" providerId="ADAL" clId="{F9542085-9122-4699-9209-E6E3D8AF771F}" dt="2025-10-31T12:57:42.357" v="11720"/>
        <pc:sldMkLst>
          <pc:docMk/>
          <pc:sldMk cId="1510982511" sldId="644"/>
        </pc:sldMkLst>
        <pc:spChg chg="mod">
          <ac:chgData name="Crouch, Erika" userId="960d0b25-76f3-4c09-abc4-a74db4bc34d7" providerId="ADAL" clId="{F9542085-9122-4699-9209-E6E3D8AF771F}" dt="2025-10-29T23:00:30.671" v="6485" actId="6549"/>
          <ac:spMkLst>
            <pc:docMk/>
            <pc:sldMk cId="1510982511" sldId="644"/>
            <ac:spMk id="26626" creationId="{FED9C7B9-8ED8-D5F3-5231-A2D40DAD4F6F}"/>
          </ac:spMkLst>
        </pc:spChg>
        <pc:spChg chg="mod">
          <ac:chgData name="Crouch, Erika" userId="960d0b25-76f3-4c09-abc4-a74db4bc34d7" providerId="ADAL" clId="{F9542085-9122-4699-9209-E6E3D8AF771F}" dt="2025-10-29T23:00:11.355" v="6475" actId="20577"/>
          <ac:spMkLst>
            <pc:docMk/>
            <pc:sldMk cId="1510982511" sldId="644"/>
            <ac:spMk id="114690" creationId="{883E0A4F-91F8-0E54-99EA-10124DA87AB0}"/>
          </ac:spMkLst>
        </pc:spChg>
      </pc:sldChg>
      <pc:sldChg chg="modTransition">
        <pc:chgData name="Crouch, Erika" userId="960d0b25-76f3-4c09-abc4-a74db4bc34d7" providerId="ADAL" clId="{F9542085-9122-4699-9209-E6E3D8AF771F}" dt="2025-10-31T12:57:42.357" v="11720"/>
        <pc:sldMkLst>
          <pc:docMk/>
          <pc:sldMk cId="0" sldId="645"/>
        </pc:sldMkLst>
      </pc:sldChg>
      <pc:sldChg chg="modTransition">
        <pc:chgData name="Crouch, Erika" userId="960d0b25-76f3-4c09-abc4-a74db4bc34d7" providerId="ADAL" clId="{F9542085-9122-4699-9209-E6E3D8AF771F}" dt="2025-10-31T12:57:42.357" v="11720"/>
        <pc:sldMkLst>
          <pc:docMk/>
          <pc:sldMk cId="1562268111" sldId="646"/>
        </pc:sldMkLst>
      </pc:sldChg>
      <pc:sldChg chg="modSp mod modTransition modAnim">
        <pc:chgData name="Crouch, Erika" userId="960d0b25-76f3-4c09-abc4-a74db4bc34d7" providerId="ADAL" clId="{F9542085-9122-4699-9209-E6E3D8AF771F}" dt="2025-11-02T20:12:22.609" v="13503" actId="1076"/>
        <pc:sldMkLst>
          <pc:docMk/>
          <pc:sldMk cId="1804005439" sldId="647"/>
        </pc:sldMkLst>
        <pc:spChg chg="mod">
          <ac:chgData name="Crouch, Erika" userId="960d0b25-76f3-4c09-abc4-a74db4bc34d7" providerId="ADAL" clId="{F9542085-9122-4699-9209-E6E3D8AF771F}" dt="2025-11-02T20:12:22.609" v="13503" actId="1076"/>
          <ac:spMkLst>
            <pc:docMk/>
            <pc:sldMk cId="1804005439" sldId="647"/>
            <ac:spMk id="2" creationId="{E0734CB0-8310-0442-36CD-F4FE4C181207}"/>
          </ac:spMkLst>
        </pc:spChg>
        <pc:spChg chg="mod">
          <ac:chgData name="Crouch, Erika" userId="960d0b25-76f3-4c09-abc4-a74db4bc34d7" providerId="ADAL" clId="{F9542085-9122-4699-9209-E6E3D8AF771F}" dt="2025-11-02T20:12:22.609" v="13503" actId="1076"/>
          <ac:spMkLst>
            <pc:docMk/>
            <pc:sldMk cId="1804005439" sldId="647"/>
            <ac:spMk id="3" creationId="{C8FD974F-0A7A-5D4F-AD71-1F91079A5D5F}"/>
          </ac:spMkLst>
        </pc:spChg>
        <pc:spChg chg="mod">
          <ac:chgData name="Crouch, Erika" userId="960d0b25-76f3-4c09-abc4-a74db4bc34d7" providerId="ADAL" clId="{F9542085-9122-4699-9209-E6E3D8AF771F}" dt="2025-11-02T20:12:22.609" v="13503" actId="1076"/>
          <ac:spMkLst>
            <pc:docMk/>
            <pc:sldMk cId="1804005439" sldId="647"/>
            <ac:spMk id="4" creationId="{B43AC026-384A-16DE-09B3-758863DBC3AD}"/>
          </ac:spMkLst>
        </pc:spChg>
        <pc:spChg chg="mod">
          <ac:chgData name="Crouch, Erika" userId="960d0b25-76f3-4c09-abc4-a74db4bc34d7" providerId="ADAL" clId="{F9542085-9122-4699-9209-E6E3D8AF771F}" dt="2025-10-30T10:51:56.223" v="9511" actId="20577"/>
          <ac:spMkLst>
            <pc:docMk/>
            <pc:sldMk cId="1804005439" sldId="647"/>
            <ac:spMk id="162818" creationId="{8A1CA9A8-7C0E-AB94-6AAE-E9709FBAF598}"/>
          </ac:spMkLst>
        </pc:spChg>
      </pc:sldChg>
      <pc:sldChg chg="modTransition">
        <pc:chgData name="Crouch, Erika" userId="960d0b25-76f3-4c09-abc4-a74db4bc34d7" providerId="ADAL" clId="{F9542085-9122-4699-9209-E6E3D8AF771F}" dt="2025-10-31T12:57:42.357" v="11720"/>
        <pc:sldMkLst>
          <pc:docMk/>
          <pc:sldMk cId="3808479568" sldId="648"/>
        </pc:sldMkLst>
      </pc:sldChg>
      <pc:sldChg chg="modSp mod modTransition">
        <pc:chgData name="Crouch, Erika" userId="960d0b25-76f3-4c09-abc4-a74db4bc34d7" providerId="ADAL" clId="{F9542085-9122-4699-9209-E6E3D8AF771F}" dt="2025-10-31T12:57:42.357" v="11720"/>
        <pc:sldMkLst>
          <pc:docMk/>
          <pc:sldMk cId="19781398" sldId="649"/>
        </pc:sldMkLst>
        <pc:spChg chg="mod">
          <ac:chgData name="Crouch, Erika" userId="960d0b25-76f3-4c09-abc4-a74db4bc34d7" providerId="ADAL" clId="{F9542085-9122-4699-9209-E6E3D8AF771F}" dt="2025-10-25T16:40:46.791" v="958" actId="20577"/>
          <ac:spMkLst>
            <pc:docMk/>
            <pc:sldMk cId="19781398" sldId="649"/>
            <ac:spMk id="3" creationId="{C8DD051E-ABF8-71AF-F806-2F425F178113}"/>
          </ac:spMkLst>
        </pc:spChg>
      </pc:sldChg>
      <pc:sldChg chg="addSp delSp modSp mod modTransition modAnim modNotesTx">
        <pc:chgData name="Crouch, Erika" userId="960d0b25-76f3-4c09-abc4-a74db4bc34d7" providerId="ADAL" clId="{F9542085-9122-4699-9209-E6E3D8AF771F}" dt="2025-10-31T12:59:01.488" v="11727"/>
        <pc:sldMkLst>
          <pc:docMk/>
          <pc:sldMk cId="810527601" sldId="650"/>
        </pc:sldMkLst>
        <pc:spChg chg="add mod topLvl">
          <ac:chgData name="Crouch, Erika" userId="960d0b25-76f3-4c09-abc4-a74db4bc34d7" providerId="ADAL" clId="{F9542085-9122-4699-9209-E6E3D8AF771F}" dt="2025-10-31T12:58:52.313" v="11725" actId="164"/>
          <ac:spMkLst>
            <pc:docMk/>
            <pc:sldMk cId="810527601" sldId="650"/>
            <ac:spMk id="4" creationId="{A3552518-4791-3793-8356-8E074B1984BB}"/>
          </ac:spMkLst>
        </pc:spChg>
        <pc:spChg chg="mod topLvl">
          <ac:chgData name="Crouch, Erika" userId="960d0b25-76f3-4c09-abc4-a74db4bc34d7" providerId="ADAL" clId="{F9542085-9122-4699-9209-E6E3D8AF771F}" dt="2025-10-31T12:58:57.596" v="11726" actId="164"/>
          <ac:spMkLst>
            <pc:docMk/>
            <pc:sldMk cId="810527601" sldId="650"/>
            <ac:spMk id="13" creationId="{AB9B730A-8BD7-8FE9-7D2A-0BA7D8310B5A}"/>
          </ac:spMkLst>
        </pc:spChg>
        <pc:spChg chg="mod">
          <ac:chgData name="Crouch, Erika" userId="960d0b25-76f3-4c09-abc4-a74db4bc34d7" providerId="ADAL" clId="{F9542085-9122-4699-9209-E6E3D8AF771F}" dt="2025-10-31T12:58:42.142" v="11723" actId="165"/>
          <ac:spMkLst>
            <pc:docMk/>
            <pc:sldMk cId="810527601" sldId="650"/>
            <ac:spMk id="22" creationId="{6DE9DF38-F910-C9C7-52E6-E61B433D1E27}"/>
          </ac:spMkLst>
        </pc:spChg>
        <pc:spChg chg="mod">
          <ac:chgData name="Crouch, Erika" userId="960d0b25-76f3-4c09-abc4-a74db4bc34d7" providerId="ADAL" clId="{F9542085-9122-4699-9209-E6E3D8AF771F}" dt="2025-10-31T12:58:42.142" v="11723" actId="165"/>
          <ac:spMkLst>
            <pc:docMk/>
            <pc:sldMk cId="810527601" sldId="650"/>
            <ac:spMk id="23" creationId="{2726654E-257D-096C-C8D4-6972CF1CC14E}"/>
          </ac:spMkLst>
        </pc:spChg>
        <pc:spChg chg="mod">
          <ac:chgData name="Crouch, Erika" userId="960d0b25-76f3-4c09-abc4-a74db4bc34d7" providerId="ADAL" clId="{F9542085-9122-4699-9209-E6E3D8AF771F}" dt="2025-10-31T12:58:42.142" v="11723" actId="165"/>
          <ac:spMkLst>
            <pc:docMk/>
            <pc:sldMk cId="810527601" sldId="650"/>
            <ac:spMk id="24" creationId="{C3D2E67E-3374-CEC9-A3D8-2D527F569B2C}"/>
          </ac:spMkLst>
        </pc:spChg>
        <pc:grpChg chg="add mod">
          <ac:chgData name="Crouch, Erika" userId="960d0b25-76f3-4c09-abc4-a74db4bc34d7" providerId="ADAL" clId="{F9542085-9122-4699-9209-E6E3D8AF771F}" dt="2025-10-31T12:58:57.596" v="11726" actId="164"/>
          <ac:grpSpMkLst>
            <pc:docMk/>
            <pc:sldMk cId="810527601" sldId="650"/>
            <ac:grpSpMk id="6" creationId="{E061977A-FEFC-E99B-7603-FF75F5689372}"/>
          </ac:grpSpMkLst>
        </pc:grpChg>
        <pc:grpChg chg="add mod">
          <ac:chgData name="Crouch, Erika" userId="960d0b25-76f3-4c09-abc4-a74db4bc34d7" providerId="ADAL" clId="{F9542085-9122-4699-9209-E6E3D8AF771F}" dt="2025-10-31T12:58:57.596" v="11726" actId="164"/>
          <ac:grpSpMkLst>
            <pc:docMk/>
            <pc:sldMk cId="810527601" sldId="650"/>
            <ac:grpSpMk id="7" creationId="{AADF8EFA-5541-910E-2C8F-796DC0331DB9}"/>
          </ac:grpSpMkLst>
        </pc:grpChg>
        <pc:grpChg chg="mod">
          <ac:chgData name="Crouch, Erika" userId="960d0b25-76f3-4c09-abc4-a74db4bc34d7" providerId="ADAL" clId="{F9542085-9122-4699-9209-E6E3D8AF771F}" dt="2025-10-31T12:58:42.142" v="11723" actId="165"/>
          <ac:grpSpMkLst>
            <pc:docMk/>
            <pc:sldMk cId="810527601" sldId="650"/>
            <ac:grpSpMk id="25" creationId="{51CE8B7A-CB79-C81A-14F8-70327392E6B1}"/>
          </ac:grpSpMkLst>
        </pc:grpChg>
        <pc:grpChg chg="mod topLvl">
          <ac:chgData name="Crouch, Erika" userId="960d0b25-76f3-4c09-abc4-a74db4bc34d7" providerId="ADAL" clId="{F9542085-9122-4699-9209-E6E3D8AF771F}" dt="2025-10-31T12:58:52.313" v="11725" actId="164"/>
          <ac:grpSpMkLst>
            <pc:docMk/>
            <pc:sldMk cId="810527601" sldId="650"/>
            <ac:grpSpMk id="26" creationId="{FEE08D68-FDA8-BCB3-72AB-5A7838ECBF28}"/>
          </ac:grpSpMkLst>
        </pc:grpChg>
        <pc:picChg chg="mod">
          <ac:chgData name="Crouch, Erika" userId="960d0b25-76f3-4c09-abc4-a74db4bc34d7" providerId="ADAL" clId="{F9542085-9122-4699-9209-E6E3D8AF771F}" dt="2025-10-31T12:58:42.142" v="11723" actId="165"/>
          <ac:picMkLst>
            <pc:docMk/>
            <pc:sldMk cId="810527601" sldId="650"/>
            <ac:picMk id="21" creationId="{A2A21F36-55D4-51FD-8CF3-151DD0C578A4}"/>
          </ac:picMkLst>
        </pc:picChg>
      </pc:sldChg>
      <pc:sldChg chg="addSp modSp mod modTransition">
        <pc:chgData name="Crouch, Erika" userId="960d0b25-76f3-4c09-abc4-a74db4bc34d7" providerId="ADAL" clId="{F9542085-9122-4699-9209-E6E3D8AF771F}" dt="2025-11-02T19:31:38.189" v="12213" actId="1076"/>
        <pc:sldMkLst>
          <pc:docMk/>
          <pc:sldMk cId="2824566208" sldId="651"/>
        </pc:sldMkLst>
        <pc:spChg chg="mod">
          <ac:chgData name="Crouch, Erika" userId="960d0b25-76f3-4c09-abc4-a74db4bc34d7" providerId="ADAL" clId="{F9542085-9122-4699-9209-E6E3D8AF771F}" dt="2025-11-02T19:15:45.698" v="11940" actId="1076"/>
          <ac:spMkLst>
            <pc:docMk/>
            <pc:sldMk cId="2824566208" sldId="651"/>
            <ac:spMk id="2" creationId="{4E3F7205-A46B-8A9A-B369-D32FC3ACC9DB}"/>
          </ac:spMkLst>
        </pc:spChg>
        <pc:spChg chg="mod">
          <ac:chgData name="Crouch, Erika" userId="960d0b25-76f3-4c09-abc4-a74db4bc34d7" providerId="ADAL" clId="{F9542085-9122-4699-9209-E6E3D8AF771F}" dt="2025-11-02T19:30:48.152" v="12208" actId="1076"/>
          <ac:spMkLst>
            <pc:docMk/>
            <pc:sldMk cId="2824566208" sldId="651"/>
            <ac:spMk id="3" creationId="{827304A0-8ACD-E4FF-C2FE-352A6FA592D7}"/>
          </ac:spMkLst>
        </pc:spChg>
        <pc:spChg chg="mod">
          <ac:chgData name="Crouch, Erika" userId="960d0b25-76f3-4c09-abc4-a74db4bc34d7" providerId="ADAL" clId="{F9542085-9122-4699-9209-E6E3D8AF771F}" dt="2025-11-02T19:31:38.189" v="12213" actId="1076"/>
          <ac:spMkLst>
            <pc:docMk/>
            <pc:sldMk cId="2824566208" sldId="651"/>
            <ac:spMk id="5" creationId="{F95B9819-6660-B7BF-7C2D-BFF6F4C54CC3}"/>
          </ac:spMkLst>
        </pc:spChg>
        <pc:spChg chg="mod">
          <ac:chgData name="Crouch, Erika" userId="960d0b25-76f3-4c09-abc4-a74db4bc34d7" providerId="ADAL" clId="{F9542085-9122-4699-9209-E6E3D8AF771F}" dt="2025-11-02T19:31:38.189" v="12213" actId="1076"/>
          <ac:spMkLst>
            <pc:docMk/>
            <pc:sldMk cId="2824566208" sldId="651"/>
            <ac:spMk id="7" creationId="{3DD62B80-F4DF-E1D6-1F6D-343F971BBE26}"/>
          </ac:spMkLst>
        </pc:spChg>
        <pc:spChg chg="add mod">
          <ac:chgData name="Crouch, Erika" userId="960d0b25-76f3-4c09-abc4-a74db4bc34d7" providerId="ADAL" clId="{F9542085-9122-4699-9209-E6E3D8AF771F}" dt="2025-11-02T19:30:48.152" v="12208" actId="1076"/>
          <ac:spMkLst>
            <pc:docMk/>
            <pc:sldMk cId="2824566208" sldId="651"/>
            <ac:spMk id="8" creationId="{FC67F3DD-B190-3754-BE62-57CD898FCCBF}"/>
          </ac:spMkLst>
        </pc:spChg>
        <pc:grpChg chg="mod">
          <ac:chgData name="Crouch, Erika" userId="960d0b25-76f3-4c09-abc4-a74db4bc34d7" providerId="ADAL" clId="{F9542085-9122-4699-9209-E6E3D8AF771F}" dt="2025-11-02T19:31:14.347" v="12210" actId="1076"/>
          <ac:grpSpMkLst>
            <pc:docMk/>
            <pc:sldMk cId="2824566208" sldId="651"/>
            <ac:grpSpMk id="6" creationId="{0C3F31FD-B3F5-E805-D793-74AED8C075CF}"/>
          </ac:grpSpMkLst>
        </pc:grpChg>
        <pc:picChg chg="mod">
          <ac:chgData name="Crouch, Erika" userId="960d0b25-76f3-4c09-abc4-a74db4bc34d7" providerId="ADAL" clId="{F9542085-9122-4699-9209-E6E3D8AF771F}" dt="2025-11-02T19:30:48.152" v="12208" actId="1076"/>
          <ac:picMkLst>
            <pc:docMk/>
            <pc:sldMk cId="2824566208" sldId="651"/>
            <ac:picMk id="4" creationId="{772B3F80-CCB6-1828-1B9D-FFEA15667FAF}"/>
          </ac:picMkLst>
        </pc:picChg>
      </pc:sldChg>
      <pc:sldChg chg="modSp mod modTransition modNotesTx">
        <pc:chgData name="Crouch, Erika" userId="960d0b25-76f3-4c09-abc4-a74db4bc34d7" providerId="ADAL" clId="{F9542085-9122-4699-9209-E6E3D8AF771F}" dt="2025-11-02T20:17:40.588" v="13617" actId="5793"/>
        <pc:sldMkLst>
          <pc:docMk/>
          <pc:sldMk cId="2784159807" sldId="652"/>
        </pc:sldMkLst>
        <pc:spChg chg="mod">
          <ac:chgData name="Crouch, Erika" userId="960d0b25-76f3-4c09-abc4-a74db4bc34d7" providerId="ADAL" clId="{F9542085-9122-4699-9209-E6E3D8AF771F}" dt="2025-10-27T22:53:38.783" v="2885" actId="20577"/>
          <ac:spMkLst>
            <pc:docMk/>
            <pc:sldMk cId="2784159807" sldId="652"/>
            <ac:spMk id="2" creationId="{E4613211-F60B-3C93-5E06-6E43DA72E510}"/>
          </ac:spMkLst>
        </pc:spChg>
        <pc:spChg chg="mod">
          <ac:chgData name="Crouch, Erika" userId="960d0b25-76f3-4c09-abc4-a74db4bc34d7" providerId="ADAL" clId="{F9542085-9122-4699-9209-E6E3D8AF771F}" dt="2025-11-02T20:16:41.363" v="13560" actId="313"/>
          <ac:spMkLst>
            <pc:docMk/>
            <pc:sldMk cId="2784159807" sldId="652"/>
            <ac:spMk id="3" creationId="{79CE1339-FB5A-0E2B-0DF5-D42586FF5014}"/>
          </ac:spMkLst>
        </pc:spChg>
      </pc:sldChg>
      <pc:sldChg chg="modSp mod modTransition modNotesTx">
        <pc:chgData name="Crouch, Erika" userId="960d0b25-76f3-4c09-abc4-a74db4bc34d7" providerId="ADAL" clId="{F9542085-9122-4699-9209-E6E3D8AF771F}" dt="2025-10-31T12:57:42.357" v="11720"/>
        <pc:sldMkLst>
          <pc:docMk/>
          <pc:sldMk cId="1168997461" sldId="653"/>
        </pc:sldMkLst>
        <pc:spChg chg="mod">
          <ac:chgData name="Crouch, Erika" userId="960d0b25-76f3-4c09-abc4-a74db4bc34d7" providerId="ADAL" clId="{F9542085-9122-4699-9209-E6E3D8AF771F}" dt="2025-10-27T22:54:52.417" v="2915" actId="20577"/>
          <ac:spMkLst>
            <pc:docMk/>
            <pc:sldMk cId="1168997461" sldId="653"/>
            <ac:spMk id="3" creationId="{79CE1339-FB5A-0E2B-0DF5-D42586FF5014}"/>
          </ac:spMkLst>
        </pc:spChg>
      </pc:sldChg>
      <pc:sldChg chg="modSp modTransition">
        <pc:chgData name="Crouch, Erika" userId="960d0b25-76f3-4c09-abc4-a74db4bc34d7" providerId="ADAL" clId="{F9542085-9122-4699-9209-E6E3D8AF771F}" dt="2025-11-02T20:02:41.848" v="13421" actId="1076"/>
        <pc:sldMkLst>
          <pc:docMk/>
          <pc:sldMk cId="1151223188" sldId="654"/>
        </pc:sldMkLst>
        <pc:spChg chg="mod">
          <ac:chgData name="Crouch, Erika" userId="960d0b25-76f3-4c09-abc4-a74db4bc34d7" providerId="ADAL" clId="{F9542085-9122-4699-9209-E6E3D8AF771F}" dt="2025-11-02T20:02:41.848" v="13421" actId="1076"/>
          <ac:spMkLst>
            <pc:docMk/>
            <pc:sldMk cId="1151223188" sldId="654"/>
            <ac:spMk id="57347" creationId="{774EF18A-021B-68E1-993D-A25B6F5A52E6}"/>
          </ac:spMkLst>
        </pc:spChg>
      </pc:sldChg>
      <pc:sldChg chg="modTransition">
        <pc:chgData name="Crouch, Erika" userId="960d0b25-76f3-4c09-abc4-a74db4bc34d7" providerId="ADAL" clId="{F9542085-9122-4699-9209-E6E3D8AF771F}" dt="2025-10-31T12:57:42.357" v="11720"/>
        <pc:sldMkLst>
          <pc:docMk/>
          <pc:sldMk cId="256243131" sldId="655"/>
        </pc:sldMkLst>
      </pc:sldChg>
      <pc:sldChg chg="modTransition">
        <pc:chgData name="Crouch, Erika" userId="960d0b25-76f3-4c09-abc4-a74db4bc34d7" providerId="ADAL" clId="{F9542085-9122-4699-9209-E6E3D8AF771F}" dt="2025-10-31T12:57:42.357" v="11720"/>
        <pc:sldMkLst>
          <pc:docMk/>
          <pc:sldMk cId="4251809719" sldId="656"/>
        </pc:sldMkLst>
      </pc:sldChg>
      <pc:sldChg chg="modTransition">
        <pc:chgData name="Crouch, Erika" userId="960d0b25-76f3-4c09-abc4-a74db4bc34d7" providerId="ADAL" clId="{F9542085-9122-4699-9209-E6E3D8AF771F}" dt="2025-10-31T12:57:42.357" v="11720"/>
        <pc:sldMkLst>
          <pc:docMk/>
          <pc:sldMk cId="540817042" sldId="657"/>
        </pc:sldMkLst>
      </pc:sldChg>
      <pc:sldChg chg="modTransition">
        <pc:chgData name="Crouch, Erika" userId="960d0b25-76f3-4c09-abc4-a74db4bc34d7" providerId="ADAL" clId="{F9542085-9122-4699-9209-E6E3D8AF771F}" dt="2025-10-31T12:57:42.357" v="11720"/>
        <pc:sldMkLst>
          <pc:docMk/>
          <pc:sldMk cId="1285147942" sldId="658"/>
        </pc:sldMkLst>
      </pc:sldChg>
      <pc:sldChg chg="modTransition">
        <pc:chgData name="Crouch, Erika" userId="960d0b25-76f3-4c09-abc4-a74db4bc34d7" providerId="ADAL" clId="{F9542085-9122-4699-9209-E6E3D8AF771F}" dt="2025-10-31T12:57:42.357" v="11720"/>
        <pc:sldMkLst>
          <pc:docMk/>
          <pc:sldMk cId="3406896371" sldId="659"/>
        </pc:sldMkLst>
      </pc:sldChg>
      <pc:sldChg chg="modSp mod modTransition modAnim modNotesTx">
        <pc:chgData name="Crouch, Erika" userId="960d0b25-76f3-4c09-abc4-a74db4bc34d7" providerId="ADAL" clId="{F9542085-9122-4699-9209-E6E3D8AF771F}" dt="2025-10-31T12:57:42.357" v="11720"/>
        <pc:sldMkLst>
          <pc:docMk/>
          <pc:sldMk cId="2152410193" sldId="660"/>
        </pc:sldMkLst>
        <pc:spChg chg="mod ord">
          <ac:chgData name="Crouch, Erika" userId="960d0b25-76f3-4c09-abc4-a74db4bc34d7" providerId="ADAL" clId="{F9542085-9122-4699-9209-E6E3D8AF771F}" dt="2025-10-30T10:27:31.501" v="9370" actId="20577"/>
          <ac:spMkLst>
            <pc:docMk/>
            <pc:sldMk cId="2152410193" sldId="660"/>
            <ac:spMk id="99331" creationId="{A5BD676D-3952-7966-3166-7BF3F2D06DC4}"/>
          </ac:spMkLst>
        </pc:spChg>
        <pc:picChg chg="mod">
          <ac:chgData name="Crouch, Erika" userId="960d0b25-76f3-4c09-abc4-a74db4bc34d7" providerId="ADAL" clId="{F9542085-9122-4699-9209-E6E3D8AF771F}" dt="2025-10-30T10:16:15.969" v="9020" actId="1076"/>
          <ac:picMkLst>
            <pc:docMk/>
            <pc:sldMk cId="2152410193" sldId="660"/>
            <ac:picMk id="8" creationId="{B88B2396-6C58-31E9-C8CC-1C6E07F12CBA}"/>
          </ac:picMkLst>
        </pc:picChg>
      </pc:sldChg>
      <pc:sldChg chg="modSp mod modTransition modAnim">
        <pc:chgData name="Crouch, Erika" userId="960d0b25-76f3-4c09-abc4-a74db4bc34d7" providerId="ADAL" clId="{F9542085-9122-4699-9209-E6E3D8AF771F}" dt="2025-11-02T20:44:47.929" v="13738" actId="1076"/>
        <pc:sldMkLst>
          <pc:docMk/>
          <pc:sldMk cId="1716133134" sldId="661"/>
        </pc:sldMkLst>
        <pc:spChg chg="mod">
          <ac:chgData name="Crouch, Erika" userId="960d0b25-76f3-4c09-abc4-a74db4bc34d7" providerId="ADAL" clId="{F9542085-9122-4699-9209-E6E3D8AF771F}" dt="2025-11-02T20:44:47.929" v="13738" actId="1076"/>
          <ac:spMkLst>
            <pc:docMk/>
            <pc:sldMk cId="1716133134" sldId="661"/>
            <ac:spMk id="3" creationId="{4CDCC2C1-982B-7929-F593-C884A51E18D6}"/>
          </ac:spMkLst>
        </pc:spChg>
      </pc:sldChg>
      <pc:sldChg chg="add del">
        <pc:chgData name="Crouch, Erika" userId="960d0b25-76f3-4c09-abc4-a74db4bc34d7" providerId="ADAL" clId="{F9542085-9122-4699-9209-E6E3D8AF771F}" dt="2025-10-27T09:54:59.066" v="1939" actId="2696"/>
        <pc:sldMkLst>
          <pc:docMk/>
          <pc:sldMk cId="1462856275" sldId="662"/>
        </pc:sldMkLst>
      </pc:sldChg>
      <pc:sldChg chg="del">
        <pc:chgData name="Crouch, Erika" userId="960d0b25-76f3-4c09-abc4-a74db4bc34d7" providerId="ADAL" clId="{F9542085-9122-4699-9209-E6E3D8AF771F}" dt="2025-10-27T09:26:27.992" v="1133" actId="2696"/>
        <pc:sldMkLst>
          <pc:docMk/>
          <pc:sldMk cId="2354552395" sldId="662"/>
        </pc:sldMkLst>
      </pc:sldChg>
      <pc:sldChg chg="modSp modTransition">
        <pc:chgData name="Crouch, Erika" userId="960d0b25-76f3-4c09-abc4-a74db4bc34d7" providerId="ADAL" clId="{F9542085-9122-4699-9209-E6E3D8AF771F}" dt="2025-10-31T12:57:42.357" v="11720"/>
        <pc:sldMkLst>
          <pc:docMk/>
          <pc:sldMk cId="3806542133" sldId="663"/>
        </pc:sldMkLst>
        <pc:spChg chg="mod">
          <ac:chgData name="Crouch, Erika" userId="960d0b25-76f3-4c09-abc4-a74db4bc34d7" providerId="ADAL" clId="{F9542085-9122-4699-9209-E6E3D8AF771F}" dt="2025-10-27T22:26:39.025" v="2093" actId="20577"/>
          <ac:spMkLst>
            <pc:docMk/>
            <pc:sldMk cId="3806542133" sldId="663"/>
            <ac:spMk id="57347" creationId="{2AA70662-8746-ADEF-6034-796D13B66588}"/>
          </ac:spMkLst>
        </pc:spChg>
      </pc:sldChg>
      <pc:sldChg chg="addSp delSp modSp add mod modTransition delAnim modAnim modNotesTx">
        <pc:chgData name="Crouch, Erika" userId="960d0b25-76f3-4c09-abc4-a74db4bc34d7" providerId="ADAL" clId="{F9542085-9122-4699-9209-E6E3D8AF771F}" dt="2025-11-02T20:39:53.826" v="13648" actId="20577"/>
        <pc:sldMkLst>
          <pc:docMk/>
          <pc:sldMk cId="506771093" sldId="664"/>
        </pc:sldMkLst>
        <pc:spChg chg="mod">
          <ac:chgData name="Crouch, Erika" userId="960d0b25-76f3-4c09-abc4-a74db4bc34d7" providerId="ADAL" clId="{F9542085-9122-4699-9209-E6E3D8AF771F}" dt="2025-10-29T23:25:30.919" v="6771" actId="1076"/>
          <ac:spMkLst>
            <pc:docMk/>
            <pc:sldMk cId="506771093" sldId="664"/>
            <ac:spMk id="104450" creationId="{E9A165EC-0D5C-6688-44C3-586821B6CEE9}"/>
          </ac:spMkLst>
        </pc:spChg>
        <pc:graphicFrameChg chg="add mod modGraphic">
          <ac:chgData name="Crouch, Erika" userId="960d0b25-76f3-4c09-abc4-a74db4bc34d7" providerId="ADAL" clId="{F9542085-9122-4699-9209-E6E3D8AF771F}" dt="2025-11-02T20:39:53.826" v="13648" actId="20577"/>
          <ac:graphicFrameMkLst>
            <pc:docMk/>
            <pc:sldMk cId="506771093" sldId="664"/>
            <ac:graphicFrameMk id="3" creationId="{E6BBB50C-CFE6-33BE-E6AF-A0717085E548}"/>
          </ac:graphicFrameMkLst>
        </pc:graphicFrameChg>
      </pc:sldChg>
      <pc:sldChg chg="addSp delSp modSp add del mod modAnim modNotesTx">
        <pc:chgData name="Crouch, Erika" userId="960d0b25-76f3-4c09-abc4-a74db4bc34d7" providerId="ADAL" clId="{F9542085-9122-4699-9209-E6E3D8AF771F}" dt="2025-10-27T22:19:05.307" v="1987" actId="2696"/>
        <pc:sldMkLst>
          <pc:docMk/>
          <pc:sldMk cId="1526688712" sldId="664"/>
        </pc:sldMkLst>
      </pc:sldChg>
      <pc:sldChg chg="addSp modSp new del mod">
        <pc:chgData name="Crouch, Erika" userId="960d0b25-76f3-4c09-abc4-a74db4bc34d7" providerId="ADAL" clId="{F9542085-9122-4699-9209-E6E3D8AF771F}" dt="2025-10-27T10:14:15.969" v="1953" actId="2696"/>
        <pc:sldMkLst>
          <pc:docMk/>
          <pc:sldMk cId="405284654" sldId="665"/>
        </pc:sldMkLst>
      </pc:sldChg>
      <pc:sldChg chg="addSp delSp modSp add mod ord modTransition delAnim modAnim modNotesTx">
        <pc:chgData name="Crouch, Erika" userId="960d0b25-76f3-4c09-abc4-a74db4bc34d7" providerId="ADAL" clId="{F9542085-9122-4699-9209-E6E3D8AF771F}" dt="2025-11-02T20:23:46.299" v="13618"/>
        <pc:sldMkLst>
          <pc:docMk/>
          <pc:sldMk cId="941179852" sldId="665"/>
        </pc:sldMkLst>
        <pc:spChg chg="mod">
          <ac:chgData name="Crouch, Erika" userId="960d0b25-76f3-4c09-abc4-a74db4bc34d7" providerId="ADAL" clId="{F9542085-9122-4699-9209-E6E3D8AF771F}" dt="2025-10-30T10:46:43.379" v="9468" actId="1076"/>
          <ac:spMkLst>
            <pc:docMk/>
            <pc:sldMk cId="941179852" sldId="665"/>
            <ac:spMk id="10" creationId="{79895151-E35F-4B9F-9473-1071C5EC08D5}"/>
          </ac:spMkLst>
        </pc:spChg>
        <pc:spChg chg="mod">
          <ac:chgData name="Crouch, Erika" userId="960d0b25-76f3-4c09-abc4-a74db4bc34d7" providerId="ADAL" clId="{F9542085-9122-4699-9209-E6E3D8AF771F}" dt="2025-10-29T22:44:36.081" v="6342" actId="20577"/>
          <ac:spMkLst>
            <pc:docMk/>
            <pc:sldMk cId="941179852" sldId="665"/>
            <ac:spMk id="67586" creationId="{0F202B89-D099-608E-A853-E1070E6B1EAB}"/>
          </ac:spMkLst>
        </pc:spChg>
      </pc:sldChg>
      <pc:sldChg chg="modSp add mod modTransition modAnim modNotesTx">
        <pc:chgData name="Crouch, Erika" userId="960d0b25-76f3-4c09-abc4-a74db4bc34d7" providerId="ADAL" clId="{F9542085-9122-4699-9209-E6E3D8AF771F}" dt="2025-11-02T20:27:18.979" v="13628"/>
        <pc:sldMkLst>
          <pc:docMk/>
          <pc:sldMk cId="1575654218" sldId="666"/>
        </pc:sldMkLst>
        <pc:spChg chg="mod">
          <ac:chgData name="Crouch, Erika" userId="960d0b25-76f3-4c09-abc4-a74db4bc34d7" providerId="ADAL" clId="{F9542085-9122-4699-9209-E6E3D8AF771F}" dt="2025-10-30T10:47:20.389" v="9491" actId="1076"/>
          <ac:spMkLst>
            <pc:docMk/>
            <pc:sldMk cId="1575654218" sldId="666"/>
            <ac:spMk id="10" creationId="{4B388018-C8D0-1989-2468-8892FC89696F}"/>
          </ac:spMkLst>
        </pc:spChg>
        <pc:spChg chg="mod">
          <ac:chgData name="Crouch, Erika" userId="960d0b25-76f3-4c09-abc4-a74db4bc34d7" providerId="ADAL" clId="{F9542085-9122-4699-9209-E6E3D8AF771F}" dt="2025-10-30T10:47:26.773" v="9492" actId="20577"/>
          <ac:spMkLst>
            <pc:docMk/>
            <pc:sldMk cId="1575654218" sldId="666"/>
            <ac:spMk id="67586" creationId="{894733BA-9383-6D90-270D-64BF73702685}"/>
          </ac:spMkLst>
        </pc:spChg>
      </pc:sldChg>
      <pc:sldChg chg="addSp delSp modSp new del mod modClrScheme chgLayout modNotesTx">
        <pc:chgData name="Crouch, Erika" userId="960d0b25-76f3-4c09-abc4-a74db4bc34d7" providerId="ADAL" clId="{F9542085-9122-4699-9209-E6E3D8AF771F}" dt="2025-10-27T10:15:02.378" v="1954" actId="2696"/>
        <pc:sldMkLst>
          <pc:docMk/>
          <pc:sldMk cId="4027125448" sldId="666"/>
        </pc:sldMkLst>
      </pc:sldChg>
      <pc:sldChg chg="modSp add mod modTransition modNotesTx">
        <pc:chgData name="Crouch, Erika" userId="960d0b25-76f3-4c09-abc4-a74db4bc34d7" providerId="ADAL" clId="{F9542085-9122-4699-9209-E6E3D8AF771F}" dt="2025-11-02T20:26:51.425" v="13627" actId="20577"/>
        <pc:sldMkLst>
          <pc:docMk/>
          <pc:sldMk cId="2443656533" sldId="667"/>
        </pc:sldMkLst>
        <pc:spChg chg="mod">
          <ac:chgData name="Crouch, Erika" userId="960d0b25-76f3-4c09-abc4-a74db4bc34d7" providerId="ADAL" clId="{F9542085-9122-4699-9209-E6E3D8AF771F}" dt="2025-11-02T20:10:40.877" v="13492" actId="1076"/>
          <ac:spMkLst>
            <pc:docMk/>
            <pc:sldMk cId="2443656533" sldId="667"/>
            <ac:spMk id="79874" creationId="{78160502-BACA-9EF0-0A5A-017E42126586}"/>
          </ac:spMkLst>
        </pc:spChg>
        <pc:spChg chg="mod">
          <ac:chgData name="Crouch, Erika" userId="960d0b25-76f3-4c09-abc4-a74db4bc34d7" providerId="ADAL" clId="{F9542085-9122-4699-9209-E6E3D8AF771F}" dt="2025-11-02T20:26:51.425" v="13627" actId="20577"/>
          <ac:spMkLst>
            <pc:docMk/>
            <pc:sldMk cId="2443656533" sldId="667"/>
            <ac:spMk id="79875" creationId="{43F96940-5D37-51CA-E4D1-C7395B0C95C2}"/>
          </ac:spMkLst>
        </pc:spChg>
      </pc:sldChg>
      <pc:sldChg chg="addSp modSp add mod modTransition modAnim modNotesTx">
        <pc:chgData name="Crouch, Erika" userId="960d0b25-76f3-4c09-abc4-a74db4bc34d7" providerId="ADAL" clId="{F9542085-9122-4699-9209-E6E3D8AF771F}" dt="2025-10-31T12:57:42.357" v="11720"/>
        <pc:sldMkLst>
          <pc:docMk/>
          <pc:sldMk cId="4160804783" sldId="668"/>
        </pc:sldMkLst>
        <pc:spChg chg="mod">
          <ac:chgData name="Crouch, Erika" userId="960d0b25-76f3-4c09-abc4-a74db4bc34d7" providerId="ADAL" clId="{F9542085-9122-4699-9209-E6E3D8AF771F}" dt="2025-10-31T12:44:56.664" v="11610" actId="403"/>
          <ac:spMkLst>
            <pc:docMk/>
            <pc:sldMk cId="4160804783" sldId="668"/>
            <ac:spMk id="8" creationId="{D2F60277-91F1-B5DD-B879-375C565A6383}"/>
          </ac:spMkLst>
        </pc:spChg>
        <pc:spChg chg="add mod">
          <ac:chgData name="Crouch, Erika" userId="960d0b25-76f3-4c09-abc4-a74db4bc34d7" providerId="ADAL" clId="{F9542085-9122-4699-9209-E6E3D8AF771F}" dt="2025-10-31T08:45:13.211" v="9627" actId="164"/>
          <ac:spMkLst>
            <pc:docMk/>
            <pc:sldMk cId="4160804783" sldId="668"/>
            <ac:spMk id="9" creationId="{DEFFE6A0-CBF6-E68D-11DC-88A2CECB6C13}"/>
          </ac:spMkLst>
        </pc:spChg>
        <pc:spChg chg="mod">
          <ac:chgData name="Crouch, Erika" userId="960d0b25-76f3-4c09-abc4-a74db4bc34d7" providerId="ADAL" clId="{F9542085-9122-4699-9209-E6E3D8AF771F}" dt="2025-10-31T12:44:48.576" v="11609" actId="1582"/>
          <ac:spMkLst>
            <pc:docMk/>
            <pc:sldMk cId="4160804783" sldId="668"/>
            <ac:spMk id="10" creationId="{B85DDE04-EAD6-D4E4-31D6-173067D31668}"/>
          </ac:spMkLst>
        </pc:spChg>
        <pc:grpChg chg="add mod">
          <ac:chgData name="Crouch, Erika" userId="960d0b25-76f3-4c09-abc4-a74db4bc34d7" providerId="ADAL" clId="{F9542085-9122-4699-9209-E6E3D8AF771F}" dt="2025-10-31T08:44:33.204" v="9623" actId="164"/>
          <ac:grpSpMkLst>
            <pc:docMk/>
            <pc:sldMk cId="4160804783" sldId="668"/>
            <ac:grpSpMk id="6" creationId="{F198A34E-5540-00C6-AA2A-A4132172FA64}"/>
          </ac:grpSpMkLst>
        </pc:grpChg>
        <pc:grpChg chg="add mod ord">
          <ac:chgData name="Crouch, Erika" userId="960d0b25-76f3-4c09-abc4-a74db4bc34d7" providerId="ADAL" clId="{F9542085-9122-4699-9209-E6E3D8AF771F}" dt="2025-10-31T08:47:39.391" v="9639" actId="167"/>
          <ac:grpSpMkLst>
            <pc:docMk/>
            <pc:sldMk cId="4160804783" sldId="668"/>
            <ac:grpSpMk id="12" creationId="{EAD75C5A-D532-41DD-8B7C-70F4027FBA95}"/>
          </ac:grpSpMkLst>
        </pc:grpChg>
        <pc:picChg chg="mod modCrop">
          <ac:chgData name="Crouch, Erika" userId="960d0b25-76f3-4c09-abc4-a74db4bc34d7" providerId="ADAL" clId="{F9542085-9122-4699-9209-E6E3D8AF771F}" dt="2025-10-31T08:38:17.042" v="9612" actId="1038"/>
          <ac:picMkLst>
            <pc:docMk/>
            <pc:sldMk cId="4160804783" sldId="668"/>
            <ac:picMk id="3" creationId="{38E44861-0570-64D2-45CD-4E703A68C7DD}"/>
          </ac:picMkLst>
        </pc:picChg>
        <pc:picChg chg="add mod">
          <ac:chgData name="Crouch, Erika" userId="960d0b25-76f3-4c09-abc4-a74db4bc34d7" providerId="ADAL" clId="{F9542085-9122-4699-9209-E6E3D8AF771F}" dt="2025-10-31T08:44:33.204" v="9623" actId="164"/>
          <ac:picMkLst>
            <pc:docMk/>
            <pc:sldMk cId="4160804783" sldId="668"/>
            <ac:picMk id="4" creationId="{73D90D0B-402E-C9B6-5F77-E28C8335B396}"/>
          </ac:picMkLst>
        </pc:picChg>
        <pc:picChg chg="add mod">
          <ac:chgData name="Crouch, Erika" userId="960d0b25-76f3-4c09-abc4-a74db4bc34d7" providerId="ADAL" clId="{F9542085-9122-4699-9209-E6E3D8AF771F}" dt="2025-10-31T08:48:50.610" v="9647" actId="14100"/>
          <ac:picMkLst>
            <pc:docMk/>
            <pc:sldMk cId="4160804783" sldId="668"/>
            <ac:picMk id="5" creationId="{DF5E8D49-0FCF-A171-5AE3-5D28D019BE37}"/>
          </ac:picMkLst>
        </pc:picChg>
        <pc:picChg chg="mod ord">
          <ac:chgData name="Crouch, Erika" userId="960d0b25-76f3-4c09-abc4-a74db4bc34d7" providerId="ADAL" clId="{F9542085-9122-4699-9209-E6E3D8AF771F}" dt="2025-10-31T08:45:13.211" v="9627" actId="164"/>
          <ac:picMkLst>
            <pc:docMk/>
            <pc:sldMk cId="4160804783" sldId="668"/>
            <ac:picMk id="7" creationId="{37781EC3-498F-C813-A5C9-BD5521463E7D}"/>
          </ac:picMkLst>
        </pc:picChg>
      </pc:sldChg>
      <pc:sldChg chg="add del">
        <pc:chgData name="Crouch, Erika" userId="960d0b25-76f3-4c09-abc4-a74db4bc34d7" providerId="ADAL" clId="{F9542085-9122-4699-9209-E6E3D8AF771F}" dt="2025-10-31T08:36:38.562" v="9605"/>
        <pc:sldMkLst>
          <pc:docMk/>
          <pc:sldMk cId="3608627434" sldId="669"/>
        </pc:sldMkLst>
      </pc:sldChg>
      <pc:sldChg chg="delSp modSp add del mod">
        <pc:chgData name="Crouch, Erika" userId="960d0b25-76f3-4c09-abc4-a74db4bc34d7" providerId="ADAL" clId="{F9542085-9122-4699-9209-E6E3D8AF771F}" dt="2025-10-31T08:53:42.969" v="9685" actId="2696"/>
        <pc:sldMkLst>
          <pc:docMk/>
          <pc:sldMk cId="3649069584" sldId="669"/>
        </pc:sldMkLst>
      </pc:sldChg>
      <pc:sldChg chg="delSp modSp add mod modTransition">
        <pc:chgData name="Crouch, Erika" userId="960d0b25-76f3-4c09-abc4-a74db4bc34d7" providerId="ADAL" clId="{F9542085-9122-4699-9209-E6E3D8AF771F}" dt="2025-10-31T12:57:42.357" v="11720"/>
        <pc:sldMkLst>
          <pc:docMk/>
          <pc:sldMk cId="3788720095" sldId="669"/>
        </pc:sldMkLst>
        <pc:spChg chg="mod">
          <ac:chgData name="Crouch, Erika" userId="960d0b25-76f3-4c09-abc4-a74db4bc34d7" providerId="ADAL" clId="{F9542085-9122-4699-9209-E6E3D8AF771F}" dt="2025-10-31T10:21:41.504" v="11049" actId="1076"/>
          <ac:spMkLst>
            <pc:docMk/>
            <pc:sldMk cId="3788720095" sldId="669"/>
            <ac:spMk id="3" creationId="{D8BD5A18-EE19-B42C-78D0-9B464D11C021}"/>
          </ac:spMkLst>
        </pc:spChg>
        <pc:spChg chg="mod">
          <ac:chgData name="Crouch, Erika" userId="960d0b25-76f3-4c09-abc4-a74db4bc34d7" providerId="ADAL" clId="{F9542085-9122-4699-9209-E6E3D8AF771F}" dt="2025-10-31T10:21:28.485" v="11046" actId="403"/>
          <ac:spMkLst>
            <pc:docMk/>
            <pc:sldMk cId="3788720095" sldId="669"/>
            <ac:spMk id="178178" creationId="{1A8D8CBD-23A4-D720-2C0E-58882304B2B1}"/>
          </ac:spMkLst>
        </pc:spChg>
      </pc:sldChg>
      <pc:sldChg chg="addSp delSp modSp new mod modTransition">
        <pc:chgData name="Crouch, Erika" userId="960d0b25-76f3-4c09-abc4-a74db4bc34d7" providerId="ADAL" clId="{F9542085-9122-4699-9209-E6E3D8AF771F}" dt="2025-10-31T12:57:42.357" v="11720"/>
        <pc:sldMkLst>
          <pc:docMk/>
          <pc:sldMk cId="273612286" sldId="670"/>
        </pc:sldMkLst>
        <pc:spChg chg="add mod">
          <ac:chgData name="Crouch, Erika" userId="960d0b25-76f3-4c09-abc4-a74db4bc34d7" providerId="ADAL" clId="{F9542085-9122-4699-9209-E6E3D8AF771F}" dt="2025-10-31T10:29:10.037" v="11068" actId="1076"/>
          <ac:spMkLst>
            <pc:docMk/>
            <pc:sldMk cId="273612286" sldId="670"/>
            <ac:spMk id="6" creationId="{A92DCCDE-D105-6F97-8A73-F7E503D0E786}"/>
          </ac:spMkLst>
        </pc:spChg>
        <pc:picChg chg="add mod modCrop">
          <ac:chgData name="Crouch, Erika" userId="960d0b25-76f3-4c09-abc4-a74db4bc34d7" providerId="ADAL" clId="{F9542085-9122-4699-9209-E6E3D8AF771F}" dt="2025-10-31T10:28:21.845" v="11055" actId="732"/>
          <ac:picMkLst>
            <pc:docMk/>
            <pc:sldMk cId="273612286" sldId="670"/>
            <ac:picMk id="4" creationId="{957B1CB7-7B40-CDD5-5E9C-963E28DF5343}"/>
          </ac:picMkLst>
        </pc:picChg>
      </pc:sldChg>
      <pc:sldChg chg="add">
        <pc:chgData name="Crouch, Erika" userId="960d0b25-76f3-4c09-abc4-a74db4bc34d7" providerId="ADAL" clId="{F9542085-9122-4699-9209-E6E3D8AF771F}" dt="2025-11-02T19:22:55.115" v="11985"/>
        <pc:sldMkLst>
          <pc:docMk/>
          <pc:sldMk cId="279184267" sldId="671"/>
        </pc:sldMkLst>
      </pc:sldChg>
      <pc:sldChg chg="add del">
        <pc:chgData name="Crouch, Erika" userId="960d0b25-76f3-4c09-abc4-a74db4bc34d7" providerId="ADAL" clId="{F9542085-9122-4699-9209-E6E3D8AF771F}" dt="2025-11-02T19:22:43.406" v="11984" actId="2696"/>
        <pc:sldMkLst>
          <pc:docMk/>
          <pc:sldMk cId="1778820110" sldId="671"/>
        </pc:sldMkLst>
      </pc:sldChg>
      <pc:sldMasterChg chg="modTransition modSldLayout">
        <pc:chgData name="Crouch, Erika" userId="960d0b25-76f3-4c09-abc4-a74db4bc34d7" providerId="ADAL" clId="{F9542085-9122-4699-9209-E6E3D8AF771F}" dt="2025-10-31T12:57:42.357" v="11720"/>
        <pc:sldMasterMkLst>
          <pc:docMk/>
          <pc:sldMasterMk cId="0" sldId="2147483661"/>
        </pc:sldMasterMkLst>
        <pc:sldLayoutChg chg="modTransition">
          <pc:chgData name="Crouch, Erika" userId="960d0b25-76f3-4c09-abc4-a74db4bc34d7" providerId="ADAL" clId="{F9542085-9122-4699-9209-E6E3D8AF771F}" dt="2025-10-31T12:57:42.357" v="11720"/>
          <pc:sldLayoutMkLst>
            <pc:docMk/>
            <pc:sldMasterMk cId="0" sldId="2147483661"/>
            <pc:sldLayoutMk cId="430452905" sldId="2147495577"/>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4008325538" sldId="2147495584"/>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2135907096" sldId="2147495585"/>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3085589788" sldId="2147495586"/>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1713997684" sldId="2147495587"/>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2412129038" sldId="2147495588"/>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2106791895" sldId="2147495589"/>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1612727019" sldId="2147495590"/>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1780453242" sldId="2147495591"/>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94567470" sldId="2147495592"/>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267210324" sldId="2147495593"/>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658000840" sldId="2147495594"/>
          </pc:sldLayoutMkLst>
        </pc:sldLayoutChg>
        <pc:sldLayoutChg chg="modTransition">
          <pc:chgData name="Crouch, Erika" userId="960d0b25-76f3-4c09-abc4-a74db4bc34d7" providerId="ADAL" clId="{F9542085-9122-4699-9209-E6E3D8AF771F}" dt="2025-10-31T12:57:42.357" v="11720"/>
          <pc:sldLayoutMkLst>
            <pc:docMk/>
            <pc:sldMasterMk cId="0" sldId="2147483661"/>
            <pc:sldLayoutMk cId="300536421" sldId="2147495595"/>
          </pc:sldLayoutMkLst>
        </pc:sldLayoutChg>
      </pc:sldMasterChg>
      <pc:sldMasterChg chg="modTransition modSldLayout">
        <pc:chgData name="Crouch, Erika" userId="960d0b25-76f3-4c09-abc4-a74db4bc34d7" providerId="ADAL" clId="{F9542085-9122-4699-9209-E6E3D8AF771F}" dt="2025-10-31T12:57:42.357" v="11720"/>
        <pc:sldMasterMkLst>
          <pc:docMk/>
          <pc:sldMasterMk cId="0" sldId="2147487734"/>
        </pc:sldMasterMkLst>
        <pc:sldLayoutChg chg="modTransition">
          <pc:chgData name="Crouch, Erika" userId="960d0b25-76f3-4c09-abc4-a74db4bc34d7" providerId="ADAL" clId="{F9542085-9122-4699-9209-E6E3D8AF771F}" dt="2025-10-31T12:57:42.357" v="11720"/>
          <pc:sldLayoutMkLst>
            <pc:docMk/>
            <pc:sldMasterMk cId="0" sldId="2147487734"/>
            <pc:sldLayoutMk cId="2137196382" sldId="2147495578"/>
          </pc:sldLayoutMkLst>
        </pc:sldLayoutChg>
        <pc:sldLayoutChg chg="modTransition">
          <pc:chgData name="Crouch, Erika" userId="960d0b25-76f3-4c09-abc4-a74db4bc34d7" providerId="ADAL" clId="{F9542085-9122-4699-9209-E6E3D8AF771F}" dt="2025-10-31T12:57:42.357" v="11720"/>
          <pc:sldLayoutMkLst>
            <pc:docMk/>
            <pc:sldMasterMk cId="0" sldId="2147487734"/>
            <pc:sldLayoutMk cId="1635612781" sldId="2147495579"/>
          </pc:sldLayoutMkLst>
        </pc:sldLayoutChg>
        <pc:sldLayoutChg chg="modTransition">
          <pc:chgData name="Crouch, Erika" userId="960d0b25-76f3-4c09-abc4-a74db4bc34d7" providerId="ADAL" clId="{F9542085-9122-4699-9209-E6E3D8AF771F}" dt="2025-10-31T12:57:42.357" v="11720"/>
          <pc:sldLayoutMkLst>
            <pc:docMk/>
            <pc:sldMasterMk cId="0" sldId="2147487734"/>
            <pc:sldLayoutMk cId="2722190356" sldId="2147495580"/>
          </pc:sldLayoutMkLst>
        </pc:sldLayoutChg>
        <pc:sldLayoutChg chg="modTransition">
          <pc:chgData name="Crouch, Erika" userId="960d0b25-76f3-4c09-abc4-a74db4bc34d7" providerId="ADAL" clId="{F9542085-9122-4699-9209-E6E3D8AF771F}" dt="2025-10-31T12:57:42.357" v="11720"/>
          <pc:sldLayoutMkLst>
            <pc:docMk/>
            <pc:sldMasterMk cId="0" sldId="2147487734"/>
            <pc:sldLayoutMk cId="3969156778" sldId="2147495581"/>
          </pc:sldLayoutMkLst>
        </pc:sldLayoutChg>
        <pc:sldLayoutChg chg="modTransition">
          <pc:chgData name="Crouch, Erika" userId="960d0b25-76f3-4c09-abc4-a74db4bc34d7" providerId="ADAL" clId="{F9542085-9122-4699-9209-E6E3D8AF771F}" dt="2025-10-31T12:57:42.357" v="11720"/>
          <pc:sldLayoutMkLst>
            <pc:docMk/>
            <pc:sldMasterMk cId="0" sldId="2147487734"/>
            <pc:sldLayoutMk cId="1655935861" sldId="2147495582"/>
          </pc:sldLayoutMkLst>
        </pc:sldLayoutChg>
        <pc:sldLayoutChg chg="modTransition">
          <pc:chgData name="Crouch, Erika" userId="960d0b25-76f3-4c09-abc4-a74db4bc34d7" providerId="ADAL" clId="{F9542085-9122-4699-9209-E6E3D8AF771F}" dt="2025-10-31T12:57:42.357" v="11720"/>
          <pc:sldLayoutMkLst>
            <pc:docMk/>
            <pc:sldMasterMk cId="0" sldId="2147487734"/>
            <pc:sldLayoutMk cId="639480367" sldId="2147495583"/>
          </pc:sldLayoutMkLst>
        </pc:sldLayoutChg>
        <pc:sldLayoutChg chg="modTransition">
          <pc:chgData name="Crouch, Erika" userId="960d0b25-76f3-4c09-abc4-a74db4bc34d7" providerId="ADAL" clId="{F9542085-9122-4699-9209-E6E3D8AF771F}" dt="2025-10-31T12:57:42.357" v="11720"/>
          <pc:sldLayoutMkLst>
            <pc:docMk/>
            <pc:sldMasterMk cId="0" sldId="2147487734"/>
            <pc:sldLayoutMk cId="1832842988" sldId="2147495596"/>
          </pc:sldLayoutMkLst>
        </pc:sldLayoutChg>
      </pc:sldMasterChg>
      <pc:sldMasterChg chg="modTransition modSldLayout">
        <pc:chgData name="Crouch, Erika" userId="960d0b25-76f3-4c09-abc4-a74db4bc34d7" providerId="ADAL" clId="{F9542085-9122-4699-9209-E6E3D8AF771F}" dt="2025-10-31T12:57:42.357" v="11720"/>
        <pc:sldMasterMkLst>
          <pc:docMk/>
          <pc:sldMasterMk cId="0" sldId="2147487907"/>
        </pc:sldMasterMkLst>
        <pc:sldLayoutChg chg="modTransition">
          <pc:chgData name="Crouch, Erika" userId="960d0b25-76f3-4c09-abc4-a74db4bc34d7" providerId="ADAL" clId="{F9542085-9122-4699-9209-E6E3D8AF771F}" dt="2025-10-31T12:57:42.357" v="11720"/>
          <pc:sldLayoutMkLst>
            <pc:docMk/>
            <pc:sldMasterMk cId="0" sldId="2147487907"/>
            <pc:sldLayoutMk cId="1864951005" sldId="2147495597"/>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940707360" sldId="2147495598"/>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3028072846" sldId="2147495599"/>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3931327745" sldId="2147495600"/>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3916033815" sldId="2147495601"/>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3554470604" sldId="2147495602"/>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1943014369" sldId="2147495603"/>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2557312274" sldId="2147495604"/>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3652715172" sldId="2147495605"/>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763838387" sldId="2147495606"/>
          </pc:sldLayoutMkLst>
        </pc:sldLayoutChg>
        <pc:sldLayoutChg chg="modTransition">
          <pc:chgData name="Crouch, Erika" userId="960d0b25-76f3-4c09-abc4-a74db4bc34d7" providerId="ADAL" clId="{F9542085-9122-4699-9209-E6E3D8AF771F}" dt="2025-10-31T12:57:42.357" v="11720"/>
          <pc:sldLayoutMkLst>
            <pc:docMk/>
            <pc:sldMasterMk cId="0" sldId="2147487907"/>
            <pc:sldLayoutMk cId="3139566320" sldId="2147495607"/>
          </pc:sldLayoutMkLst>
        </pc:sldLayoutChg>
      </pc:sldMasterChg>
      <pc:sldMasterChg chg="modTransition modSldLayout">
        <pc:chgData name="Crouch, Erika" userId="960d0b25-76f3-4c09-abc4-a74db4bc34d7" providerId="ADAL" clId="{F9542085-9122-4699-9209-E6E3D8AF771F}" dt="2025-10-31T12:57:42.357" v="11720"/>
        <pc:sldMasterMkLst>
          <pc:docMk/>
          <pc:sldMasterMk cId="0" sldId="2147491275"/>
        </pc:sldMasterMkLst>
        <pc:sldLayoutChg chg="modTransition">
          <pc:chgData name="Crouch, Erika" userId="960d0b25-76f3-4c09-abc4-a74db4bc34d7" providerId="ADAL" clId="{F9542085-9122-4699-9209-E6E3D8AF771F}" dt="2025-10-31T12:57:42.357" v="11720"/>
          <pc:sldLayoutMkLst>
            <pc:docMk/>
            <pc:sldMasterMk cId="0" sldId="2147491275"/>
            <pc:sldLayoutMk cId="2237440160" sldId="2147495619"/>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941424545" sldId="2147495620"/>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3183343293" sldId="2147495621"/>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1793305952" sldId="2147495622"/>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1157280095" sldId="2147495623"/>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2238007165" sldId="2147495624"/>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1553423950" sldId="2147495625"/>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4053419573" sldId="2147495626"/>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951089033" sldId="2147495627"/>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312262567" sldId="2147495628"/>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2203475615" sldId="2147495629"/>
          </pc:sldLayoutMkLst>
        </pc:sldLayoutChg>
        <pc:sldLayoutChg chg="modTransition">
          <pc:chgData name="Crouch, Erika" userId="960d0b25-76f3-4c09-abc4-a74db4bc34d7" providerId="ADAL" clId="{F9542085-9122-4699-9209-E6E3D8AF771F}" dt="2025-10-31T12:57:42.357" v="11720"/>
          <pc:sldLayoutMkLst>
            <pc:docMk/>
            <pc:sldMasterMk cId="0" sldId="2147491275"/>
            <pc:sldLayoutMk cId="3652564712" sldId="2147495630"/>
          </pc:sldLayoutMkLst>
        </pc:sldLayoutChg>
      </pc:sldMasterChg>
      <pc:sldMasterChg chg="modTransition modSldLayout">
        <pc:chgData name="Crouch, Erika" userId="960d0b25-76f3-4c09-abc4-a74db4bc34d7" providerId="ADAL" clId="{F9542085-9122-4699-9209-E6E3D8AF771F}" dt="2025-10-31T12:57:42.357" v="11720"/>
        <pc:sldMasterMkLst>
          <pc:docMk/>
          <pc:sldMasterMk cId="2039845669" sldId="2147495631"/>
        </pc:sldMasterMkLst>
        <pc:sldLayoutChg chg="modTransition">
          <pc:chgData name="Crouch, Erika" userId="960d0b25-76f3-4c09-abc4-a74db4bc34d7" providerId="ADAL" clId="{F9542085-9122-4699-9209-E6E3D8AF771F}" dt="2025-10-31T12:57:42.357" v="11720"/>
          <pc:sldLayoutMkLst>
            <pc:docMk/>
            <pc:sldMasterMk cId="2039845669" sldId="2147495631"/>
            <pc:sldLayoutMk cId="3018361771" sldId="2147495632"/>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2298878381" sldId="2147495633"/>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4129723535" sldId="2147495634"/>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2391117175" sldId="2147495635"/>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3545605309" sldId="2147495636"/>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2847759069" sldId="2147495637"/>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1297059707" sldId="2147495638"/>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3050935583" sldId="2147495639"/>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495207725" sldId="2147495640"/>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1466947270" sldId="2147495641"/>
          </pc:sldLayoutMkLst>
        </pc:sldLayoutChg>
        <pc:sldLayoutChg chg="modTransition">
          <pc:chgData name="Crouch, Erika" userId="960d0b25-76f3-4c09-abc4-a74db4bc34d7" providerId="ADAL" clId="{F9542085-9122-4699-9209-E6E3D8AF771F}" dt="2025-10-31T12:57:42.357" v="11720"/>
          <pc:sldLayoutMkLst>
            <pc:docMk/>
            <pc:sldMasterMk cId="2039845669" sldId="2147495631"/>
            <pc:sldLayoutMk cId="1038744646" sldId="2147495642"/>
          </pc:sldLayoutMkLst>
        </pc:sldLayoutChg>
      </pc:sldMasterChg>
      <pc:sldMasterChg chg="del delSldLayout">
        <pc:chgData name="Crouch, Erika" userId="960d0b25-76f3-4c09-abc4-a74db4bc34d7" providerId="ADAL" clId="{F9542085-9122-4699-9209-E6E3D8AF771F}" dt="2025-10-29T23:09:39.677" v="6530" actId="2696"/>
        <pc:sldMasterMkLst>
          <pc:docMk/>
          <pc:sldMasterMk cId="1062397624" sldId="2147495643"/>
        </pc:sldMasterMkLst>
        <pc:sldLayoutChg chg="del">
          <pc:chgData name="Crouch, Erika" userId="960d0b25-76f3-4c09-abc4-a74db4bc34d7" providerId="ADAL" clId="{F9542085-9122-4699-9209-E6E3D8AF771F}" dt="2025-10-29T23:09:39.677" v="6530" actId="2696"/>
          <pc:sldLayoutMkLst>
            <pc:docMk/>
            <pc:sldMasterMk cId="1062397624" sldId="2147495643"/>
            <pc:sldLayoutMk cId="181223683" sldId="2147495644"/>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2796050051" sldId="2147495645"/>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2790039639" sldId="2147495646"/>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3068500298" sldId="2147495647"/>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3081672271" sldId="2147495648"/>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1773992907" sldId="2147495649"/>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1982588859" sldId="2147495650"/>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3394242133" sldId="2147495651"/>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2094604021" sldId="2147495652"/>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3131598826" sldId="2147495653"/>
          </pc:sldLayoutMkLst>
        </pc:sldLayoutChg>
        <pc:sldLayoutChg chg="del">
          <pc:chgData name="Crouch, Erika" userId="960d0b25-76f3-4c09-abc4-a74db4bc34d7" providerId="ADAL" clId="{F9542085-9122-4699-9209-E6E3D8AF771F}" dt="2025-10-29T23:09:39.677" v="6530" actId="2696"/>
          <pc:sldLayoutMkLst>
            <pc:docMk/>
            <pc:sldMasterMk cId="1062397624" sldId="2147495643"/>
            <pc:sldLayoutMk cId="242521045" sldId="2147495654"/>
          </pc:sldLayoutMkLst>
        </pc:sldLayoutChg>
      </pc:sldMasterChg>
      <pc:sldMasterChg chg="modTransition modSldLayout">
        <pc:chgData name="Crouch, Erika" userId="960d0b25-76f3-4c09-abc4-a74db4bc34d7" providerId="ADAL" clId="{F9542085-9122-4699-9209-E6E3D8AF771F}" dt="2025-10-31T12:57:42.357" v="11720"/>
        <pc:sldMasterMkLst>
          <pc:docMk/>
          <pc:sldMasterMk cId="2832973222" sldId="2147495643"/>
        </pc:sldMasterMkLst>
        <pc:sldLayoutChg chg="modTransition">
          <pc:chgData name="Crouch, Erika" userId="960d0b25-76f3-4c09-abc4-a74db4bc34d7" providerId="ADAL" clId="{F9542085-9122-4699-9209-E6E3D8AF771F}" dt="2025-10-31T12:57:42.357" v="11720"/>
          <pc:sldLayoutMkLst>
            <pc:docMk/>
            <pc:sldMasterMk cId="2832973222" sldId="2147495643"/>
            <pc:sldLayoutMk cId="2343612126" sldId="2147495644"/>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16341174" sldId="2147495645"/>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3438518281" sldId="2147495646"/>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1951177273" sldId="2147495647"/>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2240185217" sldId="2147495648"/>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871807858" sldId="2147495649"/>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1909629484" sldId="2147495650"/>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2462621937" sldId="2147495651"/>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130563353" sldId="2147495652"/>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3757432327" sldId="2147495653"/>
          </pc:sldLayoutMkLst>
        </pc:sldLayoutChg>
        <pc:sldLayoutChg chg="modTransition">
          <pc:chgData name="Crouch, Erika" userId="960d0b25-76f3-4c09-abc4-a74db4bc34d7" providerId="ADAL" clId="{F9542085-9122-4699-9209-E6E3D8AF771F}" dt="2025-10-31T12:57:42.357" v="11720"/>
          <pc:sldLayoutMkLst>
            <pc:docMk/>
            <pc:sldMasterMk cId="2832973222" sldId="2147495643"/>
            <pc:sldLayoutMk cId="2905736381" sldId="2147495654"/>
          </pc:sldLayoutMkLst>
        </pc:sldLayoutChg>
      </pc:sldMasterChg>
    </pc:docChg>
  </pc:docChgLst>
  <pc:docChgLst>
    <pc:chgData name="Crouch, Erika" userId="960d0b25-76f3-4c09-abc4-a74db4bc34d7" providerId="ADAL" clId="{ADD8E852-BD30-4CE2-9263-3F60F532D8F7}"/>
    <pc:docChg chg="undo custSel addSld delSld modSld sldOrd">
      <pc:chgData name="Crouch, Erika" userId="960d0b25-76f3-4c09-abc4-a74db4bc34d7" providerId="ADAL" clId="{ADD8E852-BD30-4CE2-9263-3F60F532D8F7}" dt="2024-11-02T12:07:56.238" v="7200" actId="404"/>
      <pc:docMkLst>
        <pc:docMk/>
      </pc:docMkLst>
      <pc:sldChg chg="addSp modSp">
        <pc:chgData name="Crouch, Erika" userId="960d0b25-76f3-4c09-abc4-a74db4bc34d7" providerId="ADAL" clId="{ADD8E852-BD30-4CE2-9263-3F60F532D8F7}" dt="2024-10-31T11:31:31.554" v="5804"/>
        <pc:sldMkLst>
          <pc:docMk/>
          <pc:sldMk cId="0" sldId="335"/>
        </pc:sldMkLst>
      </pc:sldChg>
      <pc:sldChg chg="modNotesTx">
        <pc:chgData name="Crouch, Erika" userId="960d0b25-76f3-4c09-abc4-a74db4bc34d7" providerId="ADAL" clId="{ADD8E852-BD30-4CE2-9263-3F60F532D8F7}" dt="2024-11-02T12:04:26.448" v="7176" actId="404"/>
        <pc:sldMkLst>
          <pc:docMk/>
          <pc:sldMk cId="0" sldId="337"/>
        </pc:sldMkLst>
      </pc:sldChg>
      <pc:sldChg chg="addSp modSp">
        <pc:chgData name="Crouch, Erika" userId="960d0b25-76f3-4c09-abc4-a74db4bc34d7" providerId="ADAL" clId="{ADD8E852-BD30-4CE2-9263-3F60F532D8F7}" dt="2024-10-31T11:25:26.556" v="5768" actId="1076"/>
        <pc:sldMkLst>
          <pc:docMk/>
          <pc:sldMk cId="0" sldId="338"/>
        </pc:sldMkLst>
      </pc:sldChg>
      <pc:sldChg chg="addSp modSp mod modAnim modNotesTx">
        <pc:chgData name="Crouch, Erika" userId="960d0b25-76f3-4c09-abc4-a74db4bc34d7" providerId="ADAL" clId="{ADD8E852-BD30-4CE2-9263-3F60F532D8F7}" dt="2024-11-02T12:04:16.925" v="7175" actId="403"/>
        <pc:sldMkLst>
          <pc:docMk/>
          <pc:sldMk cId="0" sldId="386"/>
        </pc:sldMkLst>
      </pc:sldChg>
      <pc:sldChg chg="modSp modNotesTx">
        <pc:chgData name="Crouch, Erika" userId="960d0b25-76f3-4c09-abc4-a74db4bc34d7" providerId="ADAL" clId="{ADD8E852-BD30-4CE2-9263-3F60F532D8F7}" dt="2024-11-02T12:04:09.281" v="7174" actId="403"/>
        <pc:sldMkLst>
          <pc:docMk/>
          <pc:sldMk cId="0" sldId="391"/>
        </pc:sldMkLst>
      </pc:sldChg>
      <pc:sldChg chg="modSp mod modAnim modNotesTx">
        <pc:chgData name="Crouch, Erika" userId="960d0b25-76f3-4c09-abc4-a74db4bc34d7" providerId="ADAL" clId="{ADD8E852-BD30-4CE2-9263-3F60F532D8F7}" dt="2024-11-02T12:03:17.382" v="7168" actId="255"/>
        <pc:sldMkLst>
          <pc:docMk/>
          <pc:sldMk cId="0" sldId="392"/>
        </pc:sldMkLst>
      </pc:sldChg>
      <pc:sldChg chg="modNotesTx">
        <pc:chgData name="Crouch, Erika" userId="960d0b25-76f3-4c09-abc4-a74db4bc34d7" providerId="ADAL" clId="{ADD8E852-BD30-4CE2-9263-3F60F532D8F7}" dt="2024-11-02T12:02:53.225" v="7162" actId="404"/>
        <pc:sldMkLst>
          <pc:docMk/>
          <pc:sldMk cId="0" sldId="402"/>
        </pc:sldMkLst>
      </pc:sldChg>
      <pc:sldChg chg="modNotesTx">
        <pc:chgData name="Crouch, Erika" userId="960d0b25-76f3-4c09-abc4-a74db4bc34d7" providerId="ADAL" clId="{ADD8E852-BD30-4CE2-9263-3F60F532D8F7}" dt="2024-11-02T12:06:36.925" v="7190" actId="403"/>
        <pc:sldMkLst>
          <pc:docMk/>
          <pc:sldMk cId="0" sldId="435"/>
        </pc:sldMkLst>
      </pc:sldChg>
      <pc:sldChg chg="modSp mod modNotesTx">
        <pc:chgData name="Crouch, Erika" userId="960d0b25-76f3-4c09-abc4-a74db4bc34d7" providerId="ADAL" clId="{ADD8E852-BD30-4CE2-9263-3F60F532D8F7}" dt="2024-11-02T12:06:47.591" v="7191" actId="404"/>
        <pc:sldMkLst>
          <pc:docMk/>
          <pc:sldMk cId="0" sldId="436"/>
        </pc:sldMkLst>
      </pc:sldChg>
      <pc:sldChg chg="modSp mod">
        <pc:chgData name="Crouch, Erika" userId="960d0b25-76f3-4c09-abc4-a74db4bc34d7" providerId="ADAL" clId="{ADD8E852-BD30-4CE2-9263-3F60F532D8F7}" dt="2024-10-31T10:23:13.058" v="5095" actId="1076"/>
        <pc:sldMkLst>
          <pc:docMk/>
          <pc:sldMk cId="0" sldId="478"/>
        </pc:sldMkLst>
      </pc:sldChg>
      <pc:sldChg chg="modSp mod modNotesTx">
        <pc:chgData name="Crouch, Erika" userId="960d0b25-76f3-4c09-abc4-a74db4bc34d7" providerId="ADAL" clId="{ADD8E852-BD30-4CE2-9263-3F60F532D8F7}" dt="2024-10-30T08:34:10.715" v="3895" actId="403"/>
        <pc:sldMkLst>
          <pc:docMk/>
          <pc:sldMk cId="0" sldId="507"/>
        </pc:sldMkLst>
      </pc:sldChg>
      <pc:sldChg chg="modNotesTx">
        <pc:chgData name="Crouch, Erika" userId="960d0b25-76f3-4c09-abc4-a74db4bc34d7" providerId="ADAL" clId="{ADD8E852-BD30-4CE2-9263-3F60F532D8F7}" dt="2024-11-02T12:06:56.002" v="7193" actId="255"/>
        <pc:sldMkLst>
          <pc:docMk/>
          <pc:sldMk cId="0" sldId="523"/>
        </pc:sldMkLst>
      </pc:sldChg>
      <pc:sldChg chg="addSp modSp mod modAnim modNotesTx">
        <pc:chgData name="Crouch, Erika" userId="960d0b25-76f3-4c09-abc4-a74db4bc34d7" providerId="ADAL" clId="{ADD8E852-BD30-4CE2-9263-3F60F532D8F7}" dt="2024-10-31T10:21:19.199" v="5094" actId="1076"/>
        <pc:sldMkLst>
          <pc:docMk/>
          <pc:sldMk cId="0" sldId="533"/>
        </pc:sldMkLst>
      </pc:sldChg>
      <pc:sldChg chg="modSp mod modNotesTx">
        <pc:chgData name="Crouch, Erika" userId="960d0b25-76f3-4c09-abc4-a74db4bc34d7" providerId="ADAL" clId="{ADD8E852-BD30-4CE2-9263-3F60F532D8F7}" dt="2024-10-30T09:26:18.469" v="4341" actId="14100"/>
        <pc:sldMkLst>
          <pc:docMk/>
          <pc:sldMk cId="0" sldId="541"/>
        </pc:sldMkLst>
      </pc:sldChg>
      <pc:sldChg chg="modSp del mod modNotesTx">
        <pc:chgData name="Crouch, Erika" userId="960d0b25-76f3-4c09-abc4-a74db4bc34d7" providerId="ADAL" clId="{ADD8E852-BD30-4CE2-9263-3F60F532D8F7}" dt="2024-10-26T11:01:31.466" v="1854" actId="2696"/>
        <pc:sldMkLst>
          <pc:docMk/>
          <pc:sldMk cId="4225308489" sldId="543"/>
        </pc:sldMkLst>
      </pc:sldChg>
      <pc:sldChg chg="modNotesTx">
        <pc:chgData name="Crouch, Erika" userId="960d0b25-76f3-4c09-abc4-a74db4bc34d7" providerId="ADAL" clId="{ADD8E852-BD30-4CE2-9263-3F60F532D8F7}" dt="2024-11-01T10:04:18.417" v="6727" actId="403"/>
        <pc:sldMkLst>
          <pc:docMk/>
          <pc:sldMk cId="0" sldId="562"/>
        </pc:sldMkLst>
      </pc:sldChg>
      <pc:sldChg chg="modSp mod modNotesTx">
        <pc:chgData name="Crouch, Erika" userId="960d0b25-76f3-4c09-abc4-a74db4bc34d7" providerId="ADAL" clId="{ADD8E852-BD30-4CE2-9263-3F60F532D8F7}" dt="2024-11-02T12:05:40.184" v="7181" actId="404"/>
        <pc:sldMkLst>
          <pc:docMk/>
          <pc:sldMk cId="0" sldId="565"/>
        </pc:sldMkLst>
      </pc:sldChg>
      <pc:sldChg chg="modSp mod modNotesTx">
        <pc:chgData name="Crouch, Erika" userId="960d0b25-76f3-4c09-abc4-a74db4bc34d7" providerId="ADAL" clId="{ADD8E852-BD30-4CE2-9263-3F60F532D8F7}" dt="2024-11-02T12:03:45.931" v="7172" actId="403"/>
        <pc:sldMkLst>
          <pc:docMk/>
          <pc:sldMk cId="0" sldId="566"/>
        </pc:sldMkLst>
      </pc:sldChg>
      <pc:sldChg chg="modSp mod modNotesTx">
        <pc:chgData name="Crouch, Erika" userId="960d0b25-76f3-4c09-abc4-a74db4bc34d7" providerId="ADAL" clId="{ADD8E852-BD30-4CE2-9263-3F60F532D8F7}" dt="2024-11-02T12:03:39.671" v="7171" actId="403"/>
        <pc:sldMkLst>
          <pc:docMk/>
          <pc:sldMk cId="0" sldId="567"/>
        </pc:sldMkLst>
      </pc:sldChg>
      <pc:sldChg chg="addSp modSp mod">
        <pc:chgData name="Crouch, Erika" userId="960d0b25-76f3-4c09-abc4-a74db4bc34d7" providerId="ADAL" clId="{ADD8E852-BD30-4CE2-9263-3F60F532D8F7}" dt="2024-10-29T12:51:06.516" v="3806" actId="1076"/>
        <pc:sldMkLst>
          <pc:docMk/>
          <pc:sldMk cId="0" sldId="569"/>
        </pc:sldMkLst>
      </pc:sldChg>
      <pc:sldChg chg="modSp">
        <pc:chgData name="Crouch, Erika" userId="960d0b25-76f3-4c09-abc4-a74db4bc34d7" providerId="ADAL" clId="{ADD8E852-BD30-4CE2-9263-3F60F532D8F7}" dt="2024-10-20T20:38:30.151" v="1445" actId="1076"/>
        <pc:sldMkLst>
          <pc:docMk/>
          <pc:sldMk cId="0" sldId="570"/>
        </pc:sldMkLst>
      </pc:sldChg>
      <pc:sldChg chg="del">
        <pc:chgData name="Crouch, Erika" userId="960d0b25-76f3-4c09-abc4-a74db4bc34d7" providerId="ADAL" clId="{ADD8E852-BD30-4CE2-9263-3F60F532D8F7}" dt="2024-10-20T20:37:34.301" v="1443" actId="2696"/>
        <pc:sldMkLst>
          <pc:docMk/>
          <pc:sldMk cId="0" sldId="572"/>
        </pc:sldMkLst>
      </pc:sldChg>
      <pc:sldChg chg="addSp delSp modSp mod">
        <pc:chgData name="Crouch, Erika" userId="960d0b25-76f3-4c09-abc4-a74db4bc34d7" providerId="ADAL" clId="{ADD8E852-BD30-4CE2-9263-3F60F532D8F7}" dt="2024-10-20T21:21:00.609" v="1598" actId="1076"/>
        <pc:sldMkLst>
          <pc:docMk/>
          <pc:sldMk cId="0" sldId="574"/>
        </pc:sldMkLst>
      </pc:sldChg>
      <pc:sldChg chg="del">
        <pc:chgData name="Crouch, Erika" userId="960d0b25-76f3-4c09-abc4-a74db4bc34d7" providerId="ADAL" clId="{ADD8E852-BD30-4CE2-9263-3F60F532D8F7}" dt="2024-10-20T20:42:07.725" v="1447" actId="2696"/>
        <pc:sldMkLst>
          <pc:docMk/>
          <pc:sldMk cId="0" sldId="575"/>
        </pc:sldMkLst>
      </pc:sldChg>
      <pc:sldChg chg="del">
        <pc:chgData name="Crouch, Erika" userId="960d0b25-76f3-4c09-abc4-a74db4bc34d7" providerId="ADAL" clId="{ADD8E852-BD30-4CE2-9263-3F60F532D8F7}" dt="2024-10-20T20:41:14.981" v="1446" actId="2696"/>
        <pc:sldMkLst>
          <pc:docMk/>
          <pc:sldMk cId="0" sldId="578"/>
        </pc:sldMkLst>
      </pc:sldChg>
      <pc:sldChg chg="del">
        <pc:chgData name="Crouch, Erika" userId="960d0b25-76f3-4c09-abc4-a74db4bc34d7" providerId="ADAL" clId="{ADD8E852-BD30-4CE2-9263-3F60F532D8F7}" dt="2024-10-20T20:38:19.490" v="1444" actId="2696"/>
        <pc:sldMkLst>
          <pc:docMk/>
          <pc:sldMk cId="0" sldId="579"/>
        </pc:sldMkLst>
      </pc:sldChg>
      <pc:sldChg chg="modSp mod">
        <pc:chgData name="Crouch, Erika" userId="960d0b25-76f3-4c09-abc4-a74db4bc34d7" providerId="ADAL" clId="{ADD8E852-BD30-4CE2-9263-3F60F532D8F7}" dt="2024-10-30T08:39:16.358" v="3918" actId="20577"/>
        <pc:sldMkLst>
          <pc:docMk/>
          <pc:sldMk cId="0" sldId="580"/>
        </pc:sldMkLst>
      </pc:sldChg>
      <pc:sldChg chg="modSp mod modNotesTx">
        <pc:chgData name="Crouch, Erika" userId="960d0b25-76f3-4c09-abc4-a74db4bc34d7" providerId="ADAL" clId="{ADD8E852-BD30-4CE2-9263-3F60F532D8F7}" dt="2024-11-02T12:05:02.528" v="7179" actId="404"/>
        <pc:sldMkLst>
          <pc:docMk/>
          <pc:sldMk cId="0" sldId="582"/>
        </pc:sldMkLst>
      </pc:sldChg>
      <pc:sldChg chg="modSp mod">
        <pc:chgData name="Crouch, Erika" userId="960d0b25-76f3-4c09-abc4-a74db4bc34d7" providerId="ADAL" clId="{ADD8E852-BD30-4CE2-9263-3F60F532D8F7}" dt="2024-10-20T18:50:06.997" v="6" actId="114"/>
        <pc:sldMkLst>
          <pc:docMk/>
          <pc:sldMk cId="0" sldId="584"/>
        </pc:sldMkLst>
      </pc:sldChg>
      <pc:sldChg chg="modSp mod modNotesTx">
        <pc:chgData name="Crouch, Erika" userId="960d0b25-76f3-4c09-abc4-a74db4bc34d7" providerId="ADAL" clId="{ADD8E852-BD30-4CE2-9263-3F60F532D8F7}" dt="2024-11-02T12:05:48.881" v="7183" actId="255"/>
        <pc:sldMkLst>
          <pc:docMk/>
          <pc:sldMk cId="0" sldId="586"/>
        </pc:sldMkLst>
      </pc:sldChg>
      <pc:sldChg chg="modSp mod modNotesTx">
        <pc:chgData name="Crouch, Erika" userId="960d0b25-76f3-4c09-abc4-a74db4bc34d7" providerId="ADAL" clId="{ADD8E852-BD30-4CE2-9263-3F60F532D8F7}" dt="2024-11-01T09:20:11.432" v="6276" actId="20577"/>
        <pc:sldMkLst>
          <pc:docMk/>
          <pc:sldMk cId="0" sldId="593"/>
        </pc:sldMkLst>
      </pc:sldChg>
      <pc:sldChg chg="modSp mod modNotesTx">
        <pc:chgData name="Crouch, Erika" userId="960d0b25-76f3-4c09-abc4-a74db4bc34d7" providerId="ADAL" clId="{ADD8E852-BD30-4CE2-9263-3F60F532D8F7}" dt="2024-11-01T10:31:29.239" v="7032" actId="20577"/>
        <pc:sldMkLst>
          <pc:docMk/>
          <pc:sldMk cId="0" sldId="595"/>
        </pc:sldMkLst>
      </pc:sldChg>
      <pc:sldChg chg="modSp mod modNotesTx">
        <pc:chgData name="Crouch, Erika" userId="960d0b25-76f3-4c09-abc4-a74db4bc34d7" providerId="ADAL" clId="{ADD8E852-BD30-4CE2-9263-3F60F532D8F7}" dt="2024-11-01T10:21:00.232" v="6795" actId="20577"/>
        <pc:sldMkLst>
          <pc:docMk/>
          <pc:sldMk cId="0" sldId="597"/>
        </pc:sldMkLst>
      </pc:sldChg>
      <pc:sldChg chg="modSp modNotesTx">
        <pc:chgData name="Crouch, Erika" userId="960d0b25-76f3-4c09-abc4-a74db4bc34d7" providerId="ADAL" clId="{ADD8E852-BD30-4CE2-9263-3F60F532D8F7}" dt="2024-10-20T20:05:29.522" v="1183" actId="404"/>
        <pc:sldMkLst>
          <pc:docMk/>
          <pc:sldMk cId="0" sldId="598"/>
        </pc:sldMkLst>
      </pc:sldChg>
      <pc:sldChg chg="modNotesTx">
        <pc:chgData name="Crouch, Erika" userId="960d0b25-76f3-4c09-abc4-a74db4bc34d7" providerId="ADAL" clId="{ADD8E852-BD30-4CE2-9263-3F60F532D8F7}" dt="2024-11-02T12:06:20.861" v="7188" actId="403"/>
        <pc:sldMkLst>
          <pc:docMk/>
          <pc:sldMk cId="0" sldId="599"/>
        </pc:sldMkLst>
      </pc:sldChg>
      <pc:sldChg chg="modSp mod ord modNotesTx">
        <pc:chgData name="Crouch, Erika" userId="960d0b25-76f3-4c09-abc4-a74db4bc34d7" providerId="ADAL" clId="{ADD8E852-BD30-4CE2-9263-3F60F532D8F7}" dt="2024-11-02T12:07:41.995" v="7199" actId="404"/>
        <pc:sldMkLst>
          <pc:docMk/>
          <pc:sldMk cId="0" sldId="600"/>
        </pc:sldMkLst>
      </pc:sldChg>
      <pc:sldChg chg="addSp modSp mod modNotesTx">
        <pc:chgData name="Crouch, Erika" userId="960d0b25-76f3-4c09-abc4-a74db4bc34d7" providerId="ADAL" clId="{ADD8E852-BD30-4CE2-9263-3F60F532D8F7}" dt="2024-10-31T11:07:02.213" v="5452" actId="20577"/>
        <pc:sldMkLst>
          <pc:docMk/>
          <pc:sldMk cId="0" sldId="604"/>
        </pc:sldMkLst>
      </pc:sldChg>
      <pc:sldChg chg="addSp modSp mod">
        <pc:chgData name="Crouch, Erika" userId="960d0b25-76f3-4c09-abc4-a74db4bc34d7" providerId="ADAL" clId="{ADD8E852-BD30-4CE2-9263-3F60F532D8F7}" dt="2024-10-21T21:55:22.486" v="1614" actId="164"/>
        <pc:sldMkLst>
          <pc:docMk/>
          <pc:sldMk cId="0" sldId="605"/>
        </pc:sldMkLst>
      </pc:sldChg>
      <pc:sldChg chg="modSp mod modAnim modNotesTx">
        <pc:chgData name="Crouch, Erika" userId="960d0b25-76f3-4c09-abc4-a74db4bc34d7" providerId="ADAL" clId="{ADD8E852-BD30-4CE2-9263-3F60F532D8F7}" dt="2024-11-02T12:05:22.292" v="7180" actId="404"/>
        <pc:sldMkLst>
          <pc:docMk/>
          <pc:sldMk cId="0" sldId="607"/>
        </pc:sldMkLst>
      </pc:sldChg>
      <pc:sldChg chg="modSp mod modNotesTx">
        <pc:chgData name="Crouch, Erika" userId="960d0b25-76f3-4c09-abc4-a74db4bc34d7" providerId="ADAL" clId="{ADD8E852-BD30-4CE2-9263-3F60F532D8F7}" dt="2024-11-02T12:07:33.729" v="7198" actId="255"/>
        <pc:sldMkLst>
          <pc:docMk/>
          <pc:sldMk cId="0" sldId="608"/>
        </pc:sldMkLst>
      </pc:sldChg>
      <pc:sldChg chg="modSp mod ord modNotesTx">
        <pc:chgData name="Crouch, Erika" userId="960d0b25-76f3-4c09-abc4-a74db4bc34d7" providerId="ADAL" clId="{ADD8E852-BD30-4CE2-9263-3F60F532D8F7}" dt="2024-11-02T12:07:56.238" v="7200" actId="404"/>
        <pc:sldMkLst>
          <pc:docMk/>
          <pc:sldMk cId="0" sldId="609"/>
        </pc:sldMkLst>
      </pc:sldChg>
      <pc:sldChg chg="modSp mod modAnim modNotesTx">
        <pc:chgData name="Crouch, Erika" userId="960d0b25-76f3-4c09-abc4-a74db4bc34d7" providerId="ADAL" clId="{ADD8E852-BD30-4CE2-9263-3F60F532D8F7}" dt="2024-11-02T12:03:51.835" v="7173" actId="403"/>
        <pc:sldMkLst>
          <pc:docMk/>
          <pc:sldMk cId="0" sldId="611"/>
        </pc:sldMkLst>
      </pc:sldChg>
      <pc:sldChg chg="modSp mod modNotesTx">
        <pc:chgData name="Crouch, Erika" userId="960d0b25-76f3-4c09-abc4-a74db4bc34d7" providerId="ADAL" clId="{ADD8E852-BD30-4CE2-9263-3F60F532D8F7}" dt="2024-11-02T12:05:59.289" v="7184" actId="255"/>
        <pc:sldMkLst>
          <pc:docMk/>
          <pc:sldMk cId="0" sldId="612"/>
        </pc:sldMkLst>
      </pc:sldChg>
      <pc:sldChg chg="modSp del">
        <pc:chgData name="Crouch, Erika" userId="960d0b25-76f3-4c09-abc4-a74db4bc34d7" providerId="ADAL" clId="{ADD8E852-BD30-4CE2-9263-3F60F532D8F7}" dt="2024-10-21T22:01:20.391" v="1679" actId="2696"/>
        <pc:sldMkLst>
          <pc:docMk/>
          <pc:sldMk cId="6478882" sldId="614"/>
        </pc:sldMkLst>
      </pc:sldChg>
      <pc:sldChg chg="modSp add del mod modNotesTx">
        <pc:chgData name="Crouch, Erika" userId="960d0b25-76f3-4c09-abc4-a74db4bc34d7" providerId="ADAL" clId="{ADD8E852-BD30-4CE2-9263-3F60F532D8F7}" dt="2024-11-01T09:45:58.869" v="6719" actId="2696"/>
        <pc:sldMkLst>
          <pc:docMk/>
          <pc:sldMk cId="1807652360" sldId="614"/>
        </pc:sldMkLst>
      </pc:sldChg>
      <pc:sldChg chg="add modNotesTx">
        <pc:chgData name="Crouch, Erika" userId="960d0b25-76f3-4c09-abc4-a74db4bc34d7" providerId="ADAL" clId="{ADD8E852-BD30-4CE2-9263-3F60F532D8F7}" dt="2024-11-01T09:46:46.215" v="6722" actId="403"/>
        <pc:sldMkLst>
          <pc:docMk/>
          <pc:sldMk cId="2390489781" sldId="614"/>
        </pc:sldMkLst>
      </pc:sldChg>
      <pc:sldChg chg="modSp mod modNotesTx">
        <pc:chgData name="Crouch, Erika" userId="960d0b25-76f3-4c09-abc4-a74db4bc34d7" providerId="ADAL" clId="{ADD8E852-BD30-4CE2-9263-3F60F532D8F7}" dt="2024-10-20T20:36:10.648" v="1438" actId="403"/>
        <pc:sldMkLst>
          <pc:docMk/>
          <pc:sldMk cId="0" sldId="616"/>
        </pc:sldMkLst>
      </pc:sldChg>
      <pc:sldChg chg="modSp mod modAnim modNotesTx">
        <pc:chgData name="Crouch, Erika" userId="960d0b25-76f3-4c09-abc4-a74db4bc34d7" providerId="ADAL" clId="{ADD8E852-BD30-4CE2-9263-3F60F532D8F7}" dt="2024-10-31T10:25:22.723" v="5111" actId="20577"/>
        <pc:sldMkLst>
          <pc:docMk/>
          <pc:sldMk cId="2128783469" sldId="618"/>
        </pc:sldMkLst>
      </pc:sldChg>
      <pc:sldChg chg="del">
        <pc:chgData name="Crouch, Erika" userId="960d0b25-76f3-4c09-abc4-a74db4bc34d7" providerId="ADAL" clId="{ADD8E852-BD30-4CE2-9263-3F60F532D8F7}" dt="2024-10-20T20:42:07.725" v="1447" actId="2696"/>
        <pc:sldMkLst>
          <pc:docMk/>
          <pc:sldMk cId="0" sldId="623"/>
        </pc:sldMkLst>
      </pc:sldChg>
      <pc:sldChg chg="modSp mod modNotesTx">
        <pc:chgData name="Crouch, Erika" userId="960d0b25-76f3-4c09-abc4-a74db4bc34d7" providerId="ADAL" clId="{ADD8E852-BD30-4CE2-9263-3F60F532D8F7}" dt="2024-10-29T12:06:49.505" v="3398" actId="1076"/>
        <pc:sldMkLst>
          <pc:docMk/>
          <pc:sldMk cId="0" sldId="624"/>
        </pc:sldMkLst>
      </pc:sldChg>
      <pc:sldChg chg="modSp mod ord modNotesTx">
        <pc:chgData name="Crouch, Erika" userId="960d0b25-76f3-4c09-abc4-a74db4bc34d7" providerId="ADAL" clId="{ADD8E852-BD30-4CE2-9263-3F60F532D8F7}" dt="2024-11-01T09:34:58.517" v="6631"/>
        <pc:sldMkLst>
          <pc:docMk/>
          <pc:sldMk cId="0" sldId="627"/>
        </pc:sldMkLst>
      </pc:sldChg>
      <pc:sldChg chg="modSp mod">
        <pc:chgData name="Crouch, Erika" userId="960d0b25-76f3-4c09-abc4-a74db4bc34d7" providerId="ADAL" clId="{ADD8E852-BD30-4CE2-9263-3F60F532D8F7}" dt="2024-10-31T10:33:11.225" v="5192" actId="114"/>
        <pc:sldMkLst>
          <pc:docMk/>
          <pc:sldMk cId="0" sldId="629"/>
        </pc:sldMkLst>
      </pc:sldChg>
      <pc:sldChg chg="modSp mod">
        <pc:chgData name="Crouch, Erika" userId="960d0b25-76f3-4c09-abc4-a74db4bc34d7" providerId="ADAL" clId="{ADD8E852-BD30-4CE2-9263-3F60F532D8F7}" dt="2024-10-31T11:52:18.069" v="5951" actId="20577"/>
        <pc:sldMkLst>
          <pc:docMk/>
          <pc:sldMk cId="0" sldId="630"/>
        </pc:sldMkLst>
      </pc:sldChg>
      <pc:sldChg chg="modNotesTx">
        <pc:chgData name="Crouch, Erika" userId="960d0b25-76f3-4c09-abc4-a74db4bc34d7" providerId="ADAL" clId="{ADD8E852-BD30-4CE2-9263-3F60F532D8F7}" dt="2024-11-02T12:04:31.900" v="7178" actId="403"/>
        <pc:sldMkLst>
          <pc:docMk/>
          <pc:sldMk cId="0" sldId="637"/>
        </pc:sldMkLst>
      </pc:sldChg>
      <pc:sldChg chg="modNotesTx">
        <pc:chgData name="Crouch, Erika" userId="960d0b25-76f3-4c09-abc4-a74db4bc34d7" providerId="ADAL" clId="{ADD8E852-BD30-4CE2-9263-3F60F532D8F7}" dt="2024-11-02T12:07:18.749" v="7197" actId="404"/>
        <pc:sldMkLst>
          <pc:docMk/>
          <pc:sldMk cId="0" sldId="640"/>
        </pc:sldMkLst>
      </pc:sldChg>
      <pc:sldChg chg="modSp mod modNotesTx">
        <pc:chgData name="Crouch, Erika" userId="960d0b25-76f3-4c09-abc4-a74db4bc34d7" providerId="ADAL" clId="{ADD8E852-BD30-4CE2-9263-3F60F532D8F7}" dt="2024-10-20T20:09:36.894" v="1247" actId="20577"/>
        <pc:sldMkLst>
          <pc:docMk/>
          <pc:sldMk cId="0" sldId="641"/>
        </pc:sldMkLst>
      </pc:sldChg>
      <pc:sldChg chg="modSp mod">
        <pc:chgData name="Crouch, Erika" userId="960d0b25-76f3-4c09-abc4-a74db4bc34d7" providerId="ADAL" clId="{ADD8E852-BD30-4CE2-9263-3F60F532D8F7}" dt="2024-11-01T10:26:55.400" v="6796" actId="20578"/>
        <pc:sldMkLst>
          <pc:docMk/>
          <pc:sldMk cId="0" sldId="642"/>
        </pc:sldMkLst>
      </pc:sldChg>
      <pc:sldChg chg="addSp modSp mod modAnim">
        <pc:chgData name="Crouch, Erika" userId="960d0b25-76f3-4c09-abc4-a74db4bc34d7" providerId="ADAL" clId="{ADD8E852-BD30-4CE2-9263-3F60F532D8F7}" dt="2024-10-30T08:42:06.469" v="3949" actId="1076"/>
        <pc:sldMkLst>
          <pc:docMk/>
          <pc:sldMk cId="0" sldId="644"/>
        </pc:sldMkLst>
      </pc:sldChg>
      <pc:sldChg chg="modNotesTx">
        <pc:chgData name="Crouch, Erika" userId="960d0b25-76f3-4c09-abc4-a74db4bc34d7" providerId="ADAL" clId="{ADD8E852-BD30-4CE2-9263-3F60F532D8F7}" dt="2024-11-02T12:06:26.375" v="7189" actId="403"/>
        <pc:sldMkLst>
          <pc:docMk/>
          <pc:sldMk cId="1562268111" sldId="646"/>
        </pc:sldMkLst>
      </pc:sldChg>
      <pc:sldChg chg="addSp modSp mod modAnim">
        <pc:chgData name="Crouch, Erika" userId="960d0b25-76f3-4c09-abc4-a74db4bc34d7" providerId="ADAL" clId="{ADD8E852-BD30-4CE2-9263-3F60F532D8F7}" dt="2024-10-30T08:35:49.433" v="3902" actId="20577"/>
        <pc:sldMkLst>
          <pc:docMk/>
          <pc:sldMk cId="1804005439" sldId="647"/>
        </pc:sldMkLst>
      </pc:sldChg>
      <pc:sldChg chg="addSp modSp mod">
        <pc:chgData name="Crouch, Erika" userId="960d0b25-76f3-4c09-abc4-a74db4bc34d7" providerId="ADAL" clId="{ADD8E852-BD30-4CE2-9263-3F60F532D8F7}" dt="2024-10-31T11:32:32.892" v="5840" actId="20577"/>
        <pc:sldMkLst>
          <pc:docMk/>
          <pc:sldMk cId="19781398" sldId="649"/>
        </pc:sldMkLst>
      </pc:sldChg>
      <pc:sldChg chg="modSp mod">
        <pc:chgData name="Crouch, Erika" userId="960d0b25-76f3-4c09-abc4-a74db4bc34d7" providerId="ADAL" clId="{ADD8E852-BD30-4CE2-9263-3F60F532D8F7}" dt="2024-11-02T12:07:17.059" v="7196" actId="404"/>
        <pc:sldMkLst>
          <pc:docMk/>
          <pc:sldMk cId="810527601" sldId="650"/>
        </pc:sldMkLst>
      </pc:sldChg>
      <pc:sldChg chg="addSp modSp new del mod">
        <pc:chgData name="Crouch, Erika" userId="960d0b25-76f3-4c09-abc4-a74db4bc34d7" providerId="ADAL" clId="{ADD8E852-BD30-4CE2-9263-3F60F532D8F7}" dt="2024-10-26T11:02:04.481" v="1856" actId="2696"/>
        <pc:sldMkLst>
          <pc:docMk/>
          <pc:sldMk cId="927953503" sldId="651"/>
        </pc:sldMkLst>
      </pc:sldChg>
      <pc:sldChg chg="addSp delSp modSp add mod addAnim delAnim modAnim modNotesTx">
        <pc:chgData name="Crouch, Erika" userId="960d0b25-76f3-4c09-abc4-a74db4bc34d7" providerId="ADAL" clId="{ADD8E852-BD30-4CE2-9263-3F60F532D8F7}" dt="2024-10-30T08:40:31.080" v="3927" actId="20577"/>
        <pc:sldMkLst>
          <pc:docMk/>
          <pc:sldMk cId="2824566208" sldId="651"/>
        </pc:sldMkLst>
      </pc:sldChg>
      <pc:sldChg chg="modSp new mod ord modNotesTx">
        <pc:chgData name="Crouch, Erika" userId="960d0b25-76f3-4c09-abc4-a74db4bc34d7" providerId="ADAL" clId="{ADD8E852-BD30-4CE2-9263-3F60F532D8F7}" dt="2024-10-31T10:26:53.216" v="5128" actId="1076"/>
        <pc:sldMkLst>
          <pc:docMk/>
          <pc:sldMk cId="2784159807" sldId="652"/>
        </pc:sldMkLst>
      </pc:sldChg>
      <pc:sldChg chg="new del">
        <pc:chgData name="Crouch, Erika" userId="960d0b25-76f3-4c09-abc4-a74db4bc34d7" providerId="ADAL" clId="{ADD8E852-BD30-4CE2-9263-3F60F532D8F7}" dt="2024-10-29T11:48:06.834" v="2989" actId="680"/>
        <pc:sldMkLst>
          <pc:docMk/>
          <pc:sldMk cId="3661972073" sldId="652"/>
        </pc:sldMkLst>
      </pc:sldChg>
      <pc:sldChg chg="modSp mod modNotesTx">
        <pc:chgData name="Crouch, Erika" userId="960d0b25-76f3-4c09-abc4-a74db4bc34d7" providerId="ADAL" clId="{ADD8E852-BD30-4CE2-9263-3F60F532D8F7}" dt="2024-10-31T11:37:35.430" v="5874" actId="14100"/>
        <pc:sldMkLst>
          <pc:docMk/>
          <pc:sldMk cId="1168997461" sldId="653"/>
        </pc:sldMkLst>
      </pc:sldChg>
    </pc:docChg>
  </pc:docChgLst>
  <pc:docChgLst>
    <pc:chgData name="Crouch, Erika" userId="960d0b25-76f3-4c09-abc4-a74db4bc34d7" providerId="ADAL" clId="{A1D718FF-EC4F-4BB7-B21E-ABCA110FA9B3}"/>
    <pc:docChg chg="custSel modSld">
      <pc:chgData name="Crouch, Erika" userId="960d0b25-76f3-4c09-abc4-a74db4bc34d7" providerId="ADAL" clId="{A1D718FF-EC4F-4BB7-B21E-ABCA110FA9B3}" dt="2025-08-18T15:53:01.907" v="70" actId="20577"/>
      <pc:docMkLst>
        <pc:docMk/>
      </pc:docMkLst>
      <pc:sldChg chg="addSp delSp modSp mod">
        <pc:chgData name="Crouch, Erika" userId="960d0b25-76f3-4c09-abc4-a74db4bc34d7" providerId="ADAL" clId="{A1D718FF-EC4F-4BB7-B21E-ABCA110FA9B3}" dt="2025-08-18T15:45:54.605" v="4" actId="207"/>
        <pc:sldMkLst>
          <pc:docMk/>
          <pc:sldMk cId="0" sldId="564"/>
        </pc:sldMkLst>
      </pc:sldChg>
      <pc:sldChg chg="modSp mod">
        <pc:chgData name="Crouch, Erika" userId="960d0b25-76f3-4c09-abc4-a74db4bc34d7" providerId="ADAL" clId="{A1D718FF-EC4F-4BB7-B21E-ABCA110FA9B3}" dt="2025-08-18T15:53:01.907" v="70" actId="20577"/>
        <pc:sldMkLst>
          <pc:docMk/>
          <pc:sldMk cId="19781398" sldId="649"/>
        </pc:sldMkLst>
      </pc:sldChg>
      <pc:sldChg chg="modSp mod">
        <pc:chgData name="Crouch, Erika" userId="960d0b25-76f3-4c09-abc4-a74db4bc34d7" providerId="ADAL" clId="{A1D718FF-EC4F-4BB7-B21E-ABCA110FA9B3}" dt="2025-08-18T15:49:27.442" v="58" actId="20577"/>
        <pc:sldMkLst>
          <pc:docMk/>
          <pc:sldMk cId="2354552395" sldId="662"/>
        </pc:sldMkLst>
      </pc:sldChg>
    </pc:docChg>
  </pc:docChgLst>
  <pc:docChgLst>
    <pc:chgData name="Crouch, Erika" userId="960d0b25-76f3-4c09-abc4-a74db4bc34d7" providerId="ADAL" clId="{FEAB53B3-9EC8-42CC-9DD3-F816878DE1CF}"/>
    <pc:docChg chg="undo custSel delSld modSld">
      <pc:chgData name="Crouch, Erika" userId="960d0b25-76f3-4c09-abc4-a74db4bc34d7" providerId="ADAL" clId="{FEAB53B3-9EC8-42CC-9DD3-F816878DE1CF}" dt="2023-10-02T11:18:40.970" v="616" actId="20577"/>
      <pc:docMkLst>
        <pc:docMk/>
      </pc:docMkLst>
      <pc:sldChg chg="modSp mod">
        <pc:chgData name="Crouch, Erika" userId="960d0b25-76f3-4c09-abc4-a74db4bc34d7" providerId="ADAL" clId="{FEAB53B3-9EC8-42CC-9DD3-F816878DE1CF}" dt="2023-10-02T10:11:42.761" v="73" actId="113"/>
        <pc:sldMkLst>
          <pc:docMk/>
          <pc:sldMk cId="0" sldId="392"/>
        </pc:sldMkLst>
      </pc:sldChg>
      <pc:sldChg chg="modSp mod">
        <pc:chgData name="Crouch, Erika" userId="960d0b25-76f3-4c09-abc4-a74db4bc34d7" providerId="ADAL" clId="{FEAB53B3-9EC8-42CC-9DD3-F816878DE1CF}" dt="2023-10-02T11:18:40.970" v="616" actId="20577"/>
        <pc:sldMkLst>
          <pc:docMk/>
          <pc:sldMk cId="0" sldId="478"/>
        </pc:sldMkLst>
      </pc:sldChg>
      <pc:sldChg chg="modSp">
        <pc:chgData name="Crouch, Erika" userId="960d0b25-76f3-4c09-abc4-a74db4bc34d7" providerId="ADAL" clId="{FEAB53B3-9EC8-42CC-9DD3-F816878DE1CF}" dt="2023-10-02T10:26:27.399" v="160" actId="20577"/>
        <pc:sldMkLst>
          <pc:docMk/>
          <pc:sldMk cId="0" sldId="541"/>
        </pc:sldMkLst>
      </pc:sldChg>
      <pc:sldChg chg="modSp mod">
        <pc:chgData name="Crouch, Erika" userId="960d0b25-76f3-4c09-abc4-a74db4bc34d7" providerId="ADAL" clId="{FEAB53B3-9EC8-42CC-9DD3-F816878DE1CF}" dt="2023-10-02T10:27:26.390" v="161" actId="207"/>
        <pc:sldMkLst>
          <pc:docMk/>
          <pc:sldMk cId="4225308489" sldId="543"/>
        </pc:sldMkLst>
      </pc:sldChg>
      <pc:sldChg chg="modNotesTx">
        <pc:chgData name="Crouch, Erika" userId="960d0b25-76f3-4c09-abc4-a74db4bc34d7" providerId="ADAL" clId="{FEAB53B3-9EC8-42CC-9DD3-F816878DE1CF}" dt="2023-10-02T10:19:02.629" v="154" actId="20577"/>
        <pc:sldMkLst>
          <pc:docMk/>
          <pc:sldMk cId="0" sldId="565"/>
        </pc:sldMkLst>
      </pc:sldChg>
      <pc:sldChg chg="modNotesTx">
        <pc:chgData name="Crouch, Erika" userId="960d0b25-76f3-4c09-abc4-a74db4bc34d7" providerId="ADAL" clId="{FEAB53B3-9EC8-42CC-9DD3-F816878DE1CF}" dt="2023-10-02T09:52:11.114" v="4" actId="20577"/>
        <pc:sldMkLst>
          <pc:docMk/>
          <pc:sldMk cId="0" sldId="566"/>
        </pc:sldMkLst>
      </pc:sldChg>
      <pc:sldChg chg="modSp mod">
        <pc:chgData name="Crouch, Erika" userId="960d0b25-76f3-4c09-abc4-a74db4bc34d7" providerId="ADAL" clId="{FEAB53B3-9EC8-42CC-9DD3-F816878DE1CF}" dt="2023-10-02T10:11:03.587" v="71" actId="20577"/>
        <pc:sldMkLst>
          <pc:docMk/>
          <pc:sldMk cId="0" sldId="567"/>
        </pc:sldMkLst>
      </pc:sldChg>
      <pc:sldChg chg="modSp mod">
        <pc:chgData name="Crouch, Erika" userId="960d0b25-76f3-4c09-abc4-a74db4bc34d7" providerId="ADAL" clId="{FEAB53B3-9EC8-42CC-9DD3-F816878DE1CF}" dt="2023-10-02T09:59:37.415" v="9" actId="114"/>
        <pc:sldMkLst>
          <pc:docMk/>
          <pc:sldMk cId="0" sldId="582"/>
        </pc:sldMkLst>
      </pc:sldChg>
      <pc:sldChg chg="modSp mod modNotesTx">
        <pc:chgData name="Crouch, Erika" userId="960d0b25-76f3-4c09-abc4-a74db4bc34d7" providerId="ADAL" clId="{FEAB53B3-9EC8-42CC-9DD3-F816878DE1CF}" dt="2023-10-02T11:05:52.016" v="372" actId="20577"/>
        <pc:sldMkLst>
          <pc:docMk/>
          <pc:sldMk cId="0" sldId="597"/>
        </pc:sldMkLst>
      </pc:sldChg>
      <pc:sldChg chg="modSp mod">
        <pc:chgData name="Crouch, Erika" userId="960d0b25-76f3-4c09-abc4-a74db4bc34d7" providerId="ADAL" clId="{FEAB53B3-9EC8-42CC-9DD3-F816878DE1CF}" dt="2023-10-02T10:47:28.007" v="265" actId="1076"/>
        <pc:sldMkLst>
          <pc:docMk/>
          <pc:sldMk cId="0" sldId="600"/>
        </pc:sldMkLst>
      </pc:sldChg>
      <pc:sldChg chg="modSp mod">
        <pc:chgData name="Crouch, Erika" userId="960d0b25-76f3-4c09-abc4-a74db4bc34d7" providerId="ADAL" clId="{FEAB53B3-9EC8-42CC-9DD3-F816878DE1CF}" dt="2023-10-02T11:16:52.192" v="595" actId="1076"/>
        <pc:sldMkLst>
          <pc:docMk/>
          <pc:sldMk cId="0" sldId="604"/>
        </pc:sldMkLst>
      </pc:sldChg>
      <pc:sldChg chg="modSp modNotesTx">
        <pc:chgData name="Crouch, Erika" userId="960d0b25-76f3-4c09-abc4-a74db4bc34d7" providerId="ADAL" clId="{FEAB53B3-9EC8-42CC-9DD3-F816878DE1CF}" dt="2023-10-02T10:36:00.771" v="254" actId="20577"/>
        <pc:sldMkLst>
          <pc:docMk/>
          <pc:sldMk cId="0" sldId="608"/>
        </pc:sldMkLst>
      </pc:sldChg>
      <pc:sldChg chg="modSp mod">
        <pc:chgData name="Crouch, Erika" userId="960d0b25-76f3-4c09-abc4-a74db4bc34d7" providerId="ADAL" clId="{FEAB53B3-9EC8-42CC-9DD3-F816878DE1CF}" dt="2023-10-02T10:39:03.196" v="261" actId="20577"/>
        <pc:sldMkLst>
          <pc:docMk/>
          <pc:sldMk cId="0" sldId="609"/>
        </pc:sldMkLst>
      </pc:sldChg>
      <pc:sldChg chg="modSp mod modAnim modNotesTx">
        <pc:chgData name="Crouch, Erika" userId="960d0b25-76f3-4c09-abc4-a74db4bc34d7" providerId="ADAL" clId="{FEAB53B3-9EC8-42CC-9DD3-F816878DE1CF}" dt="2023-10-02T10:09:39.276" v="57"/>
        <pc:sldMkLst>
          <pc:docMk/>
          <pc:sldMk cId="0" sldId="611"/>
        </pc:sldMkLst>
      </pc:sldChg>
      <pc:sldChg chg="modNotesTx">
        <pc:chgData name="Crouch, Erika" userId="960d0b25-76f3-4c09-abc4-a74db4bc34d7" providerId="ADAL" clId="{FEAB53B3-9EC8-42CC-9DD3-F816878DE1CF}" dt="2023-10-02T10:06:27.398" v="28"/>
        <pc:sldMkLst>
          <pc:docMk/>
          <pc:sldMk cId="6478882" sldId="614"/>
        </pc:sldMkLst>
      </pc:sldChg>
      <pc:sldChg chg="modNotesTx">
        <pc:chgData name="Crouch, Erika" userId="960d0b25-76f3-4c09-abc4-a74db4bc34d7" providerId="ADAL" clId="{FEAB53B3-9EC8-42CC-9DD3-F816878DE1CF}" dt="2023-10-02T11:13:04.641" v="378" actId="6549"/>
        <pc:sldMkLst>
          <pc:docMk/>
          <pc:sldMk cId="0" sldId="616"/>
        </pc:sldMkLst>
      </pc:sldChg>
      <pc:sldChg chg="del">
        <pc:chgData name="Crouch, Erika" userId="960d0b25-76f3-4c09-abc4-a74db4bc34d7" providerId="ADAL" clId="{FEAB53B3-9EC8-42CC-9DD3-F816878DE1CF}" dt="2023-10-02T11:06:18.909" v="373" actId="2696"/>
        <pc:sldMkLst>
          <pc:docMk/>
          <pc:sldMk cId="0" sldId="622"/>
        </pc:sldMkLst>
      </pc:sldChg>
      <pc:sldChg chg="modSp mod">
        <pc:chgData name="Crouch, Erika" userId="960d0b25-76f3-4c09-abc4-a74db4bc34d7" providerId="ADAL" clId="{FEAB53B3-9EC8-42CC-9DD3-F816878DE1CF}" dt="2023-10-02T11:08:25.510" v="375" actId="33524"/>
        <pc:sldMkLst>
          <pc:docMk/>
          <pc:sldMk cId="0" sldId="628"/>
        </pc:sldMkLst>
      </pc:sldChg>
      <pc:sldChg chg="modSp mod">
        <pc:chgData name="Crouch, Erika" userId="960d0b25-76f3-4c09-abc4-a74db4bc34d7" providerId="ADAL" clId="{FEAB53B3-9EC8-42CC-9DD3-F816878DE1CF}" dt="2023-10-02T11:11:01.955" v="377" actId="114"/>
        <pc:sldMkLst>
          <pc:docMk/>
          <pc:sldMk cId="0" sldId="629"/>
        </pc:sldMkLst>
      </pc:sldChg>
      <pc:sldChg chg="modSp mod">
        <pc:chgData name="Crouch, Erika" userId="960d0b25-76f3-4c09-abc4-a74db4bc34d7" providerId="ADAL" clId="{FEAB53B3-9EC8-42CC-9DD3-F816878DE1CF}" dt="2023-10-02T10:03:51.745" v="18" actId="20577"/>
        <pc:sldMkLst>
          <pc:docMk/>
          <pc:sldMk cId="3901738932" sldId="634"/>
        </pc:sldMkLst>
      </pc:sldChg>
      <pc:sldChg chg="modNotesTx">
        <pc:chgData name="Crouch, Erika" userId="960d0b25-76f3-4c09-abc4-a74db4bc34d7" providerId="ADAL" clId="{FEAB53B3-9EC8-42CC-9DD3-F816878DE1CF}" dt="2023-10-02T11:07:15.785" v="374" actId="6549"/>
        <pc:sldMkLst>
          <pc:docMk/>
          <pc:sldMk cId="0" sldId="635"/>
        </pc:sldMkLst>
      </pc:sldChg>
      <pc:sldChg chg="modSp mod modNotesTx">
        <pc:chgData name="Crouch, Erika" userId="960d0b25-76f3-4c09-abc4-a74db4bc34d7" providerId="ADAL" clId="{FEAB53B3-9EC8-42CC-9DD3-F816878DE1CF}" dt="2023-10-02T10:31:05.909" v="215" actId="20577"/>
        <pc:sldMkLst>
          <pc:docMk/>
          <pc:sldMk cId="0" sldId="641"/>
        </pc:sldMkLst>
      </pc:sldChg>
      <pc:sldChg chg="modSp mod">
        <pc:chgData name="Crouch, Erika" userId="960d0b25-76f3-4c09-abc4-a74db4bc34d7" providerId="ADAL" clId="{FEAB53B3-9EC8-42CC-9DD3-F816878DE1CF}" dt="2023-10-02T11:00:29.094" v="310" actId="1076"/>
        <pc:sldMkLst>
          <pc:docMk/>
          <pc:sldMk cId="0" sldId="642"/>
        </pc:sldMkLst>
      </pc:sldChg>
      <pc:sldChg chg="modSp mod">
        <pc:chgData name="Crouch, Erika" userId="960d0b25-76f3-4c09-abc4-a74db4bc34d7" providerId="ADAL" clId="{FEAB53B3-9EC8-42CC-9DD3-F816878DE1CF}" dt="2023-10-02T10:29:04.800" v="169" actId="20577"/>
        <pc:sldMkLst>
          <pc:docMk/>
          <pc:sldMk cId="0" sldId="644"/>
        </pc:sldMkLst>
      </pc:sldChg>
    </pc:docChg>
  </pc:docChgLst>
  <pc:docChgLst>
    <pc:chgData name="Crouch, Erika" userId="960d0b25-76f3-4c09-abc4-a74db4bc34d7" providerId="ADAL" clId="{F5D8D801-09F1-4F77-97D9-A337E1033671}"/>
    <pc:docChg chg="modShowInfo">
      <pc:chgData name="Crouch, Erika" userId="960d0b25-76f3-4c09-abc4-a74db4bc34d7" providerId="ADAL" clId="{F5D8D801-09F1-4F77-97D9-A337E1033671}" dt="2023-11-14T19:27:05.789" v="0" actId="2744"/>
      <pc:docMkLst>
        <pc:docMk/>
      </pc:docMkLst>
    </pc:docChg>
  </pc:docChgLst>
  <pc:docChgLst>
    <pc:chgData name="Crouch, Erika" userId="960d0b25-76f3-4c09-abc4-a74db4bc34d7" providerId="ADAL" clId="{E3DD314B-CA66-4926-B15A-5C1479B4471A}"/>
    <pc:docChg chg="custSel addSld delSld modSld modMainMaster modNotesMaster">
      <pc:chgData name="Crouch, Erika" userId="960d0b25-76f3-4c09-abc4-a74db4bc34d7" providerId="ADAL" clId="{E3DD314B-CA66-4926-B15A-5C1479B4471A}" dt="2024-02-29T01:19:14.134" v="1149" actId="20577"/>
      <pc:docMkLst>
        <pc:docMk/>
      </pc:docMkLst>
      <pc:sldChg chg="modSp modNotes">
        <pc:chgData name="Crouch, Erika" userId="960d0b25-76f3-4c09-abc4-a74db4bc34d7" providerId="ADAL" clId="{E3DD314B-CA66-4926-B15A-5C1479B4471A}" dt="2024-02-29T00:07:47.892" v="149"/>
        <pc:sldMkLst>
          <pc:docMk/>
          <pc:sldMk cId="0" sldId="335"/>
        </pc:sldMkLst>
      </pc:sldChg>
      <pc:sldChg chg="modSp modNotes">
        <pc:chgData name="Crouch, Erika" userId="960d0b25-76f3-4c09-abc4-a74db4bc34d7" providerId="ADAL" clId="{E3DD314B-CA66-4926-B15A-5C1479B4471A}" dt="2024-02-29T00:08:17.874" v="154" actId="1076"/>
        <pc:sldMkLst>
          <pc:docMk/>
          <pc:sldMk cId="0" sldId="337"/>
        </pc:sldMkLst>
      </pc:sldChg>
      <pc:sldChg chg="delSp modSp modNotes">
        <pc:chgData name="Crouch, Erika" userId="960d0b25-76f3-4c09-abc4-a74db4bc34d7" providerId="ADAL" clId="{E3DD314B-CA66-4926-B15A-5C1479B4471A}" dt="2024-02-29T00:09:53.437" v="168" actId="478"/>
        <pc:sldMkLst>
          <pc:docMk/>
          <pc:sldMk cId="0" sldId="338"/>
        </pc:sldMkLst>
      </pc:sldChg>
      <pc:sldChg chg="modSp mod modNotes modNotesTx">
        <pc:chgData name="Crouch, Erika" userId="960d0b25-76f3-4c09-abc4-a74db4bc34d7" providerId="ADAL" clId="{E3DD314B-CA66-4926-B15A-5C1479B4471A}" dt="2024-02-29T00:09:39.732" v="166" actId="404"/>
        <pc:sldMkLst>
          <pc:docMk/>
          <pc:sldMk cId="0" sldId="386"/>
        </pc:sldMkLst>
      </pc:sldChg>
      <pc:sldChg chg="modSp mod modNotes modNotesTx">
        <pc:chgData name="Crouch, Erika" userId="960d0b25-76f3-4c09-abc4-a74db4bc34d7" providerId="ADAL" clId="{E3DD314B-CA66-4926-B15A-5C1479B4471A}" dt="2024-02-29T00:11:29.781" v="295" actId="20577"/>
        <pc:sldMkLst>
          <pc:docMk/>
          <pc:sldMk cId="0" sldId="391"/>
        </pc:sldMkLst>
      </pc:sldChg>
      <pc:sldChg chg="modSp mod modNotes">
        <pc:chgData name="Crouch, Erika" userId="960d0b25-76f3-4c09-abc4-a74db4bc34d7" providerId="ADAL" clId="{E3DD314B-CA66-4926-B15A-5C1479B4471A}" dt="2024-02-29T00:25:32.814" v="326" actId="1076"/>
        <pc:sldMkLst>
          <pc:docMk/>
          <pc:sldMk cId="0" sldId="392"/>
        </pc:sldMkLst>
      </pc:sldChg>
      <pc:sldChg chg="modSp modNotes">
        <pc:chgData name="Crouch, Erika" userId="960d0b25-76f3-4c09-abc4-a74db4bc34d7" providerId="ADAL" clId="{E3DD314B-CA66-4926-B15A-5C1479B4471A}" dt="2024-02-29T00:07:47.892" v="149"/>
        <pc:sldMkLst>
          <pc:docMk/>
          <pc:sldMk cId="0" sldId="402"/>
        </pc:sldMkLst>
      </pc:sldChg>
      <pc:sldChg chg="modSp modNotes">
        <pc:chgData name="Crouch, Erika" userId="960d0b25-76f3-4c09-abc4-a74db4bc34d7" providerId="ADAL" clId="{E3DD314B-CA66-4926-B15A-5C1479B4471A}" dt="2024-02-29T00:07:47.892" v="149"/>
        <pc:sldMkLst>
          <pc:docMk/>
          <pc:sldMk cId="0" sldId="435"/>
        </pc:sldMkLst>
      </pc:sldChg>
      <pc:sldChg chg="modSp modNotes">
        <pc:chgData name="Crouch, Erika" userId="960d0b25-76f3-4c09-abc4-a74db4bc34d7" providerId="ADAL" clId="{E3DD314B-CA66-4926-B15A-5C1479B4471A}" dt="2024-02-29T00:07:47.892" v="149"/>
        <pc:sldMkLst>
          <pc:docMk/>
          <pc:sldMk cId="0" sldId="436"/>
        </pc:sldMkLst>
      </pc:sldChg>
      <pc:sldChg chg="modSp">
        <pc:chgData name="Crouch, Erika" userId="960d0b25-76f3-4c09-abc4-a74db4bc34d7" providerId="ADAL" clId="{E3DD314B-CA66-4926-B15A-5C1479B4471A}" dt="2024-02-29T00:07:47.892" v="149"/>
        <pc:sldMkLst>
          <pc:docMk/>
          <pc:sldMk cId="0" sldId="456"/>
        </pc:sldMkLst>
      </pc:sldChg>
      <pc:sldChg chg="modSp">
        <pc:chgData name="Crouch, Erika" userId="960d0b25-76f3-4c09-abc4-a74db4bc34d7" providerId="ADAL" clId="{E3DD314B-CA66-4926-B15A-5C1479B4471A}" dt="2024-02-29T00:07:47.892" v="149"/>
        <pc:sldMkLst>
          <pc:docMk/>
          <pc:sldMk cId="0" sldId="478"/>
        </pc:sldMkLst>
      </pc:sldChg>
      <pc:sldChg chg="modSp modNotes">
        <pc:chgData name="Crouch, Erika" userId="960d0b25-76f3-4c09-abc4-a74db4bc34d7" providerId="ADAL" clId="{E3DD314B-CA66-4926-B15A-5C1479B4471A}" dt="2024-02-29T00:07:47.892" v="149"/>
        <pc:sldMkLst>
          <pc:docMk/>
          <pc:sldMk cId="0" sldId="507"/>
        </pc:sldMkLst>
      </pc:sldChg>
      <pc:sldChg chg="modSp modNotes">
        <pc:chgData name="Crouch, Erika" userId="960d0b25-76f3-4c09-abc4-a74db4bc34d7" providerId="ADAL" clId="{E3DD314B-CA66-4926-B15A-5C1479B4471A}" dt="2024-02-29T00:07:47.892" v="149"/>
        <pc:sldMkLst>
          <pc:docMk/>
          <pc:sldMk cId="0" sldId="523"/>
        </pc:sldMkLst>
      </pc:sldChg>
      <pc:sldChg chg="modSp modNotes">
        <pc:chgData name="Crouch, Erika" userId="960d0b25-76f3-4c09-abc4-a74db4bc34d7" providerId="ADAL" clId="{E3DD314B-CA66-4926-B15A-5C1479B4471A}" dt="2024-02-29T00:07:47.892" v="149"/>
        <pc:sldMkLst>
          <pc:docMk/>
          <pc:sldMk cId="0" sldId="530"/>
        </pc:sldMkLst>
      </pc:sldChg>
      <pc:sldChg chg="modSp modNotes">
        <pc:chgData name="Crouch, Erika" userId="960d0b25-76f3-4c09-abc4-a74db4bc34d7" providerId="ADAL" clId="{E3DD314B-CA66-4926-B15A-5C1479B4471A}" dt="2024-02-29T00:07:47.892" v="149"/>
        <pc:sldMkLst>
          <pc:docMk/>
          <pc:sldMk cId="0" sldId="531"/>
        </pc:sldMkLst>
      </pc:sldChg>
      <pc:sldChg chg="modSp modNotes">
        <pc:chgData name="Crouch, Erika" userId="960d0b25-76f3-4c09-abc4-a74db4bc34d7" providerId="ADAL" clId="{E3DD314B-CA66-4926-B15A-5C1479B4471A}" dt="2024-02-29T00:07:47.892" v="149"/>
        <pc:sldMkLst>
          <pc:docMk/>
          <pc:sldMk cId="0" sldId="533"/>
        </pc:sldMkLst>
      </pc:sldChg>
      <pc:sldChg chg="modSp modNotes">
        <pc:chgData name="Crouch, Erika" userId="960d0b25-76f3-4c09-abc4-a74db4bc34d7" providerId="ADAL" clId="{E3DD314B-CA66-4926-B15A-5C1479B4471A}" dt="2024-02-29T00:07:47.892" v="149"/>
        <pc:sldMkLst>
          <pc:docMk/>
          <pc:sldMk cId="0" sldId="541"/>
        </pc:sldMkLst>
      </pc:sldChg>
      <pc:sldChg chg="modSp modNotes">
        <pc:chgData name="Crouch, Erika" userId="960d0b25-76f3-4c09-abc4-a74db4bc34d7" providerId="ADAL" clId="{E3DD314B-CA66-4926-B15A-5C1479B4471A}" dt="2024-02-29T00:07:47.892" v="149"/>
        <pc:sldMkLst>
          <pc:docMk/>
          <pc:sldMk cId="4225308489" sldId="543"/>
        </pc:sldMkLst>
      </pc:sldChg>
      <pc:sldChg chg="modSp modNotes">
        <pc:chgData name="Crouch, Erika" userId="960d0b25-76f3-4c09-abc4-a74db4bc34d7" providerId="ADAL" clId="{E3DD314B-CA66-4926-B15A-5C1479B4471A}" dt="2024-02-29T00:07:47.892" v="149"/>
        <pc:sldMkLst>
          <pc:docMk/>
          <pc:sldMk cId="0" sldId="562"/>
        </pc:sldMkLst>
      </pc:sldChg>
      <pc:sldChg chg="modSp">
        <pc:chgData name="Crouch, Erika" userId="960d0b25-76f3-4c09-abc4-a74db4bc34d7" providerId="ADAL" clId="{E3DD314B-CA66-4926-B15A-5C1479B4471A}" dt="2024-02-29T00:07:47.892" v="149"/>
        <pc:sldMkLst>
          <pc:docMk/>
          <pc:sldMk cId="0" sldId="564"/>
        </pc:sldMkLst>
      </pc:sldChg>
      <pc:sldChg chg="modSp mod modNotes">
        <pc:chgData name="Crouch, Erika" userId="960d0b25-76f3-4c09-abc4-a74db4bc34d7" providerId="ADAL" clId="{E3DD314B-CA66-4926-B15A-5C1479B4471A}" dt="2024-02-29T00:17:26.649" v="319" actId="179"/>
        <pc:sldMkLst>
          <pc:docMk/>
          <pc:sldMk cId="0" sldId="566"/>
        </pc:sldMkLst>
      </pc:sldChg>
      <pc:sldChg chg="modSp mod modNotes">
        <pc:chgData name="Crouch, Erika" userId="960d0b25-76f3-4c09-abc4-a74db4bc34d7" providerId="ADAL" clId="{E3DD314B-CA66-4926-B15A-5C1479B4471A}" dt="2024-02-29T00:07:47.892" v="149"/>
        <pc:sldMkLst>
          <pc:docMk/>
          <pc:sldMk cId="0" sldId="567"/>
        </pc:sldMkLst>
      </pc:sldChg>
      <pc:sldChg chg="modSp">
        <pc:chgData name="Crouch, Erika" userId="960d0b25-76f3-4c09-abc4-a74db4bc34d7" providerId="ADAL" clId="{E3DD314B-CA66-4926-B15A-5C1479B4471A}" dt="2024-02-29T00:07:47.892" v="149"/>
        <pc:sldMkLst>
          <pc:docMk/>
          <pc:sldMk cId="0" sldId="569"/>
        </pc:sldMkLst>
      </pc:sldChg>
      <pc:sldChg chg="modSp">
        <pc:chgData name="Crouch, Erika" userId="960d0b25-76f3-4c09-abc4-a74db4bc34d7" providerId="ADAL" clId="{E3DD314B-CA66-4926-B15A-5C1479B4471A}" dt="2024-02-29T00:07:47.892" v="149"/>
        <pc:sldMkLst>
          <pc:docMk/>
          <pc:sldMk cId="0" sldId="570"/>
        </pc:sldMkLst>
      </pc:sldChg>
      <pc:sldChg chg="modSp">
        <pc:chgData name="Crouch, Erika" userId="960d0b25-76f3-4c09-abc4-a74db4bc34d7" providerId="ADAL" clId="{E3DD314B-CA66-4926-B15A-5C1479B4471A}" dt="2024-02-29T00:07:47.892" v="149"/>
        <pc:sldMkLst>
          <pc:docMk/>
          <pc:sldMk cId="0" sldId="572"/>
        </pc:sldMkLst>
      </pc:sldChg>
      <pc:sldChg chg="modSp">
        <pc:chgData name="Crouch, Erika" userId="960d0b25-76f3-4c09-abc4-a74db4bc34d7" providerId="ADAL" clId="{E3DD314B-CA66-4926-B15A-5C1479B4471A}" dt="2024-02-29T00:07:47.892" v="149"/>
        <pc:sldMkLst>
          <pc:docMk/>
          <pc:sldMk cId="0" sldId="574"/>
        </pc:sldMkLst>
      </pc:sldChg>
      <pc:sldChg chg="modSp">
        <pc:chgData name="Crouch, Erika" userId="960d0b25-76f3-4c09-abc4-a74db4bc34d7" providerId="ADAL" clId="{E3DD314B-CA66-4926-B15A-5C1479B4471A}" dt="2024-02-29T00:07:47.892" v="149"/>
        <pc:sldMkLst>
          <pc:docMk/>
          <pc:sldMk cId="0" sldId="575"/>
        </pc:sldMkLst>
      </pc:sldChg>
      <pc:sldChg chg="modSp">
        <pc:chgData name="Crouch, Erika" userId="960d0b25-76f3-4c09-abc4-a74db4bc34d7" providerId="ADAL" clId="{E3DD314B-CA66-4926-B15A-5C1479B4471A}" dt="2024-02-29T00:07:47.892" v="149"/>
        <pc:sldMkLst>
          <pc:docMk/>
          <pc:sldMk cId="0" sldId="578"/>
        </pc:sldMkLst>
      </pc:sldChg>
      <pc:sldChg chg="modSp">
        <pc:chgData name="Crouch, Erika" userId="960d0b25-76f3-4c09-abc4-a74db4bc34d7" providerId="ADAL" clId="{E3DD314B-CA66-4926-B15A-5C1479B4471A}" dt="2024-02-29T00:07:47.892" v="149"/>
        <pc:sldMkLst>
          <pc:docMk/>
          <pc:sldMk cId="0" sldId="579"/>
        </pc:sldMkLst>
      </pc:sldChg>
      <pc:sldChg chg="modSp modNotes">
        <pc:chgData name="Crouch, Erika" userId="960d0b25-76f3-4c09-abc4-a74db4bc34d7" providerId="ADAL" clId="{E3DD314B-CA66-4926-B15A-5C1479B4471A}" dt="2024-02-29T00:07:47.892" v="149"/>
        <pc:sldMkLst>
          <pc:docMk/>
          <pc:sldMk cId="0" sldId="580"/>
        </pc:sldMkLst>
      </pc:sldChg>
      <pc:sldChg chg="modSp modNotes">
        <pc:chgData name="Crouch, Erika" userId="960d0b25-76f3-4c09-abc4-a74db4bc34d7" providerId="ADAL" clId="{E3DD314B-CA66-4926-B15A-5C1479B4471A}" dt="2024-02-29T00:07:47.892" v="149"/>
        <pc:sldMkLst>
          <pc:docMk/>
          <pc:sldMk cId="0" sldId="582"/>
        </pc:sldMkLst>
      </pc:sldChg>
      <pc:sldChg chg="modSp mod modNotes">
        <pc:chgData name="Crouch, Erika" userId="960d0b25-76f3-4c09-abc4-a74db4bc34d7" providerId="ADAL" clId="{E3DD314B-CA66-4926-B15A-5C1479B4471A}" dt="2024-02-29T00:09:00.591" v="159" actId="1076"/>
        <pc:sldMkLst>
          <pc:docMk/>
          <pc:sldMk cId="0" sldId="584"/>
        </pc:sldMkLst>
      </pc:sldChg>
      <pc:sldChg chg="modSp mod modNotes">
        <pc:chgData name="Crouch, Erika" userId="960d0b25-76f3-4c09-abc4-a74db4bc34d7" providerId="ADAL" clId="{E3DD314B-CA66-4926-B15A-5C1479B4471A}" dt="2024-02-29T00:07:47.892" v="149"/>
        <pc:sldMkLst>
          <pc:docMk/>
          <pc:sldMk cId="0" sldId="586"/>
        </pc:sldMkLst>
      </pc:sldChg>
      <pc:sldChg chg="modSp modNotes">
        <pc:chgData name="Crouch, Erika" userId="960d0b25-76f3-4c09-abc4-a74db4bc34d7" providerId="ADAL" clId="{E3DD314B-CA66-4926-B15A-5C1479B4471A}" dt="2024-02-29T00:07:47.892" v="149"/>
        <pc:sldMkLst>
          <pc:docMk/>
          <pc:sldMk cId="0" sldId="593"/>
        </pc:sldMkLst>
      </pc:sldChg>
      <pc:sldChg chg="modSp mod">
        <pc:chgData name="Crouch, Erika" userId="960d0b25-76f3-4c09-abc4-a74db4bc34d7" providerId="ADAL" clId="{E3DD314B-CA66-4926-B15A-5C1479B4471A}" dt="2024-02-29T01:18:10.703" v="1117" actId="1076"/>
        <pc:sldMkLst>
          <pc:docMk/>
          <pc:sldMk cId="0" sldId="594"/>
        </pc:sldMkLst>
      </pc:sldChg>
      <pc:sldChg chg="modSp mod modNotes">
        <pc:chgData name="Crouch, Erika" userId="960d0b25-76f3-4c09-abc4-a74db4bc34d7" providerId="ADAL" clId="{E3DD314B-CA66-4926-B15A-5C1479B4471A}" dt="2024-02-29T01:18:57.752" v="1145" actId="1076"/>
        <pc:sldMkLst>
          <pc:docMk/>
          <pc:sldMk cId="0" sldId="595"/>
        </pc:sldMkLst>
      </pc:sldChg>
      <pc:sldChg chg="delSp modSp mod modNotes">
        <pc:chgData name="Crouch, Erika" userId="960d0b25-76f3-4c09-abc4-a74db4bc34d7" providerId="ADAL" clId="{E3DD314B-CA66-4926-B15A-5C1479B4471A}" dt="2024-02-29T01:19:14.134" v="1149" actId="20577"/>
        <pc:sldMkLst>
          <pc:docMk/>
          <pc:sldMk cId="0" sldId="597"/>
        </pc:sldMkLst>
      </pc:sldChg>
      <pc:sldChg chg="modSp modNotes">
        <pc:chgData name="Crouch, Erika" userId="960d0b25-76f3-4c09-abc4-a74db4bc34d7" providerId="ADAL" clId="{E3DD314B-CA66-4926-B15A-5C1479B4471A}" dt="2024-02-29T00:07:47.892" v="149"/>
        <pc:sldMkLst>
          <pc:docMk/>
          <pc:sldMk cId="0" sldId="598"/>
        </pc:sldMkLst>
      </pc:sldChg>
      <pc:sldChg chg="modSp modNotes">
        <pc:chgData name="Crouch, Erika" userId="960d0b25-76f3-4c09-abc4-a74db4bc34d7" providerId="ADAL" clId="{E3DD314B-CA66-4926-B15A-5C1479B4471A}" dt="2024-02-29T00:07:47.892" v="149"/>
        <pc:sldMkLst>
          <pc:docMk/>
          <pc:sldMk cId="0" sldId="599"/>
        </pc:sldMkLst>
      </pc:sldChg>
      <pc:sldChg chg="modSp mod modNotes">
        <pc:chgData name="Crouch, Erika" userId="960d0b25-76f3-4c09-abc4-a74db4bc34d7" providerId="ADAL" clId="{E3DD314B-CA66-4926-B15A-5C1479B4471A}" dt="2024-02-29T01:18:32.959" v="1141" actId="20577"/>
        <pc:sldMkLst>
          <pc:docMk/>
          <pc:sldMk cId="0" sldId="600"/>
        </pc:sldMkLst>
      </pc:sldChg>
      <pc:sldChg chg="modSp modNotes">
        <pc:chgData name="Crouch, Erika" userId="960d0b25-76f3-4c09-abc4-a74db4bc34d7" providerId="ADAL" clId="{E3DD314B-CA66-4926-B15A-5C1479B4471A}" dt="2024-02-29T00:07:47.892" v="149"/>
        <pc:sldMkLst>
          <pc:docMk/>
          <pc:sldMk cId="0" sldId="602"/>
        </pc:sldMkLst>
      </pc:sldChg>
      <pc:sldChg chg="modSp">
        <pc:chgData name="Crouch, Erika" userId="960d0b25-76f3-4c09-abc4-a74db4bc34d7" providerId="ADAL" clId="{E3DD314B-CA66-4926-B15A-5C1479B4471A}" dt="2024-02-29T00:07:47.892" v="149"/>
        <pc:sldMkLst>
          <pc:docMk/>
          <pc:sldMk cId="0" sldId="603"/>
        </pc:sldMkLst>
      </pc:sldChg>
      <pc:sldChg chg="addSp delSp modSp mod modNotes">
        <pc:chgData name="Crouch, Erika" userId="960d0b25-76f3-4c09-abc4-a74db4bc34d7" providerId="ADAL" clId="{E3DD314B-CA66-4926-B15A-5C1479B4471A}" dt="2024-02-29T01:19:08.364" v="1147" actId="1076"/>
        <pc:sldMkLst>
          <pc:docMk/>
          <pc:sldMk cId="0" sldId="604"/>
        </pc:sldMkLst>
      </pc:sldChg>
      <pc:sldChg chg="modSp">
        <pc:chgData name="Crouch, Erika" userId="960d0b25-76f3-4c09-abc4-a74db4bc34d7" providerId="ADAL" clId="{E3DD314B-CA66-4926-B15A-5C1479B4471A}" dt="2024-02-29T00:07:47.892" v="149"/>
        <pc:sldMkLst>
          <pc:docMk/>
          <pc:sldMk cId="0" sldId="605"/>
        </pc:sldMkLst>
      </pc:sldChg>
      <pc:sldChg chg="modSp modNotes">
        <pc:chgData name="Crouch, Erika" userId="960d0b25-76f3-4c09-abc4-a74db4bc34d7" providerId="ADAL" clId="{E3DD314B-CA66-4926-B15A-5C1479B4471A}" dt="2024-02-29T00:07:47.892" v="149"/>
        <pc:sldMkLst>
          <pc:docMk/>
          <pc:sldMk cId="0" sldId="607"/>
        </pc:sldMkLst>
      </pc:sldChg>
      <pc:sldChg chg="addSp delSp modSp mod modNotes">
        <pc:chgData name="Crouch, Erika" userId="960d0b25-76f3-4c09-abc4-a74db4bc34d7" providerId="ADAL" clId="{E3DD314B-CA66-4926-B15A-5C1479B4471A}" dt="2024-02-29T01:18:18.093" v="1118" actId="478"/>
        <pc:sldMkLst>
          <pc:docMk/>
          <pc:sldMk cId="0" sldId="609"/>
        </pc:sldMkLst>
      </pc:sldChg>
      <pc:sldChg chg="modSp modNotes">
        <pc:chgData name="Crouch, Erika" userId="960d0b25-76f3-4c09-abc4-a74db4bc34d7" providerId="ADAL" clId="{E3DD314B-CA66-4926-B15A-5C1479B4471A}" dt="2024-02-29T00:07:47.892" v="149"/>
        <pc:sldMkLst>
          <pc:docMk/>
          <pc:sldMk cId="0" sldId="610"/>
        </pc:sldMkLst>
      </pc:sldChg>
      <pc:sldChg chg="modSp mod modNotes">
        <pc:chgData name="Crouch, Erika" userId="960d0b25-76f3-4c09-abc4-a74db4bc34d7" providerId="ADAL" clId="{E3DD314B-CA66-4926-B15A-5C1479B4471A}" dt="2024-02-29T00:14:05.586" v="308" actId="1076"/>
        <pc:sldMkLst>
          <pc:docMk/>
          <pc:sldMk cId="0" sldId="611"/>
        </pc:sldMkLst>
      </pc:sldChg>
      <pc:sldChg chg="modSp modNotes">
        <pc:chgData name="Crouch, Erika" userId="960d0b25-76f3-4c09-abc4-a74db4bc34d7" providerId="ADAL" clId="{E3DD314B-CA66-4926-B15A-5C1479B4471A}" dt="2024-02-29T00:07:47.892" v="149"/>
        <pc:sldMkLst>
          <pc:docMk/>
          <pc:sldMk cId="0" sldId="612"/>
        </pc:sldMkLst>
      </pc:sldChg>
      <pc:sldChg chg="modSp del modNotes">
        <pc:chgData name="Crouch, Erika" userId="960d0b25-76f3-4c09-abc4-a74db4bc34d7" providerId="ADAL" clId="{E3DD314B-CA66-4926-B15A-5C1479B4471A}" dt="2024-02-29T00:07:47.892" v="149"/>
        <pc:sldMkLst>
          <pc:docMk/>
          <pc:sldMk cId="6478882" sldId="614"/>
        </pc:sldMkLst>
      </pc:sldChg>
      <pc:sldChg chg="modSp modNotes">
        <pc:chgData name="Crouch, Erika" userId="960d0b25-76f3-4c09-abc4-a74db4bc34d7" providerId="ADAL" clId="{E3DD314B-CA66-4926-B15A-5C1479B4471A}" dt="2024-02-29T00:07:47.892" v="149"/>
        <pc:sldMkLst>
          <pc:docMk/>
          <pc:sldMk cId="0" sldId="615"/>
        </pc:sldMkLst>
      </pc:sldChg>
      <pc:sldChg chg="modSp modNotes">
        <pc:chgData name="Crouch, Erika" userId="960d0b25-76f3-4c09-abc4-a74db4bc34d7" providerId="ADAL" clId="{E3DD314B-CA66-4926-B15A-5C1479B4471A}" dt="2024-02-29T00:07:47.892" v="149"/>
        <pc:sldMkLst>
          <pc:docMk/>
          <pc:sldMk cId="0" sldId="616"/>
        </pc:sldMkLst>
      </pc:sldChg>
      <pc:sldChg chg="modSp modNotes">
        <pc:chgData name="Crouch, Erika" userId="960d0b25-76f3-4c09-abc4-a74db4bc34d7" providerId="ADAL" clId="{E3DD314B-CA66-4926-B15A-5C1479B4471A}" dt="2024-02-29T00:07:47.892" v="149"/>
        <pc:sldMkLst>
          <pc:docMk/>
          <pc:sldMk cId="2128783469" sldId="618"/>
        </pc:sldMkLst>
      </pc:sldChg>
      <pc:sldChg chg="modSp modNotes">
        <pc:chgData name="Crouch, Erika" userId="960d0b25-76f3-4c09-abc4-a74db4bc34d7" providerId="ADAL" clId="{E3DD314B-CA66-4926-B15A-5C1479B4471A}" dt="2024-02-29T00:07:47.892" v="149"/>
        <pc:sldMkLst>
          <pc:docMk/>
          <pc:sldMk cId="0" sldId="619"/>
        </pc:sldMkLst>
      </pc:sldChg>
      <pc:sldChg chg="modSp">
        <pc:chgData name="Crouch, Erika" userId="960d0b25-76f3-4c09-abc4-a74db4bc34d7" providerId="ADAL" clId="{E3DD314B-CA66-4926-B15A-5C1479B4471A}" dt="2024-02-29T00:07:47.892" v="149"/>
        <pc:sldMkLst>
          <pc:docMk/>
          <pc:sldMk cId="0" sldId="623"/>
        </pc:sldMkLst>
      </pc:sldChg>
      <pc:sldChg chg="modSp modNotes">
        <pc:chgData name="Crouch, Erika" userId="960d0b25-76f3-4c09-abc4-a74db4bc34d7" providerId="ADAL" clId="{E3DD314B-CA66-4926-B15A-5C1479B4471A}" dt="2024-02-29T00:07:47.892" v="149"/>
        <pc:sldMkLst>
          <pc:docMk/>
          <pc:sldMk cId="0" sldId="624"/>
        </pc:sldMkLst>
      </pc:sldChg>
      <pc:sldChg chg="modSp modNotes">
        <pc:chgData name="Crouch, Erika" userId="960d0b25-76f3-4c09-abc4-a74db4bc34d7" providerId="ADAL" clId="{E3DD314B-CA66-4926-B15A-5C1479B4471A}" dt="2024-02-29T00:07:47.892" v="149"/>
        <pc:sldMkLst>
          <pc:docMk/>
          <pc:sldMk cId="0" sldId="627"/>
        </pc:sldMkLst>
      </pc:sldChg>
      <pc:sldChg chg="modSp modNotes">
        <pc:chgData name="Crouch, Erika" userId="960d0b25-76f3-4c09-abc4-a74db4bc34d7" providerId="ADAL" clId="{E3DD314B-CA66-4926-B15A-5C1479B4471A}" dt="2024-02-29T00:07:47.892" v="149"/>
        <pc:sldMkLst>
          <pc:docMk/>
          <pc:sldMk cId="0" sldId="628"/>
        </pc:sldMkLst>
      </pc:sldChg>
      <pc:sldChg chg="modSp modNotes">
        <pc:chgData name="Crouch, Erika" userId="960d0b25-76f3-4c09-abc4-a74db4bc34d7" providerId="ADAL" clId="{E3DD314B-CA66-4926-B15A-5C1479B4471A}" dt="2024-02-29T00:07:47.892" v="149"/>
        <pc:sldMkLst>
          <pc:docMk/>
          <pc:sldMk cId="0" sldId="629"/>
        </pc:sldMkLst>
      </pc:sldChg>
      <pc:sldChg chg="modSp modNotes">
        <pc:chgData name="Crouch, Erika" userId="960d0b25-76f3-4c09-abc4-a74db4bc34d7" providerId="ADAL" clId="{E3DD314B-CA66-4926-B15A-5C1479B4471A}" dt="2024-02-29T00:07:47.892" v="149"/>
        <pc:sldMkLst>
          <pc:docMk/>
          <pc:sldMk cId="0" sldId="630"/>
        </pc:sldMkLst>
      </pc:sldChg>
      <pc:sldChg chg="modSp modNotes">
        <pc:chgData name="Crouch, Erika" userId="960d0b25-76f3-4c09-abc4-a74db4bc34d7" providerId="ADAL" clId="{E3DD314B-CA66-4926-B15A-5C1479B4471A}" dt="2024-02-29T00:07:47.892" v="149"/>
        <pc:sldMkLst>
          <pc:docMk/>
          <pc:sldMk cId="0" sldId="632"/>
        </pc:sldMkLst>
      </pc:sldChg>
      <pc:sldChg chg="modSp">
        <pc:chgData name="Crouch, Erika" userId="960d0b25-76f3-4c09-abc4-a74db4bc34d7" providerId="ADAL" clId="{E3DD314B-CA66-4926-B15A-5C1479B4471A}" dt="2024-02-29T00:07:47.892" v="149"/>
        <pc:sldMkLst>
          <pc:docMk/>
          <pc:sldMk cId="0" sldId="633"/>
        </pc:sldMkLst>
      </pc:sldChg>
      <pc:sldChg chg="modSp del modNotes">
        <pc:chgData name="Crouch, Erika" userId="960d0b25-76f3-4c09-abc4-a74db4bc34d7" providerId="ADAL" clId="{E3DD314B-CA66-4926-B15A-5C1479B4471A}" dt="2024-02-29T00:07:47.892" v="149"/>
        <pc:sldMkLst>
          <pc:docMk/>
          <pc:sldMk cId="3901738932" sldId="634"/>
        </pc:sldMkLst>
      </pc:sldChg>
      <pc:sldChg chg="modSp modNotes">
        <pc:chgData name="Crouch, Erika" userId="960d0b25-76f3-4c09-abc4-a74db4bc34d7" providerId="ADAL" clId="{E3DD314B-CA66-4926-B15A-5C1479B4471A}" dt="2024-02-29T00:07:47.892" v="149"/>
        <pc:sldMkLst>
          <pc:docMk/>
          <pc:sldMk cId="0" sldId="635"/>
        </pc:sldMkLst>
      </pc:sldChg>
      <pc:sldChg chg="modSp del">
        <pc:chgData name="Crouch, Erika" userId="960d0b25-76f3-4c09-abc4-a74db4bc34d7" providerId="ADAL" clId="{E3DD314B-CA66-4926-B15A-5C1479B4471A}" dt="2024-02-29T01:16:40.190" v="1019" actId="2696"/>
        <pc:sldMkLst>
          <pc:docMk/>
          <pc:sldMk cId="0" sldId="636"/>
        </pc:sldMkLst>
      </pc:sldChg>
      <pc:sldChg chg="modSp modNotes">
        <pc:chgData name="Crouch, Erika" userId="960d0b25-76f3-4c09-abc4-a74db4bc34d7" providerId="ADAL" clId="{E3DD314B-CA66-4926-B15A-5C1479B4471A}" dt="2024-02-29T00:07:47.892" v="149"/>
        <pc:sldMkLst>
          <pc:docMk/>
          <pc:sldMk cId="0" sldId="637"/>
        </pc:sldMkLst>
      </pc:sldChg>
      <pc:sldChg chg="modSp modNotes">
        <pc:chgData name="Crouch, Erika" userId="960d0b25-76f3-4c09-abc4-a74db4bc34d7" providerId="ADAL" clId="{E3DD314B-CA66-4926-B15A-5C1479B4471A}" dt="2024-02-29T00:07:47.892" v="149"/>
        <pc:sldMkLst>
          <pc:docMk/>
          <pc:sldMk cId="0" sldId="640"/>
        </pc:sldMkLst>
      </pc:sldChg>
      <pc:sldChg chg="modSp modNotes">
        <pc:chgData name="Crouch, Erika" userId="960d0b25-76f3-4c09-abc4-a74db4bc34d7" providerId="ADAL" clId="{E3DD314B-CA66-4926-B15A-5C1479B4471A}" dt="2024-02-29T00:07:47.892" v="149"/>
        <pc:sldMkLst>
          <pc:docMk/>
          <pc:sldMk cId="0" sldId="641"/>
        </pc:sldMkLst>
      </pc:sldChg>
      <pc:sldChg chg="modSp mod modNotes">
        <pc:chgData name="Crouch, Erika" userId="960d0b25-76f3-4c09-abc4-a74db4bc34d7" providerId="ADAL" clId="{E3DD314B-CA66-4926-B15A-5C1479B4471A}" dt="2024-02-29T01:18:25.846" v="1120" actId="20577"/>
        <pc:sldMkLst>
          <pc:docMk/>
          <pc:sldMk cId="0" sldId="642"/>
        </pc:sldMkLst>
      </pc:sldChg>
      <pc:sldChg chg="modSp">
        <pc:chgData name="Crouch, Erika" userId="960d0b25-76f3-4c09-abc4-a74db4bc34d7" providerId="ADAL" clId="{E3DD314B-CA66-4926-B15A-5C1479B4471A}" dt="2024-02-29T00:07:47.892" v="149"/>
        <pc:sldMkLst>
          <pc:docMk/>
          <pc:sldMk cId="0" sldId="643"/>
        </pc:sldMkLst>
      </pc:sldChg>
      <pc:sldChg chg="modSp modNotes">
        <pc:chgData name="Crouch, Erika" userId="960d0b25-76f3-4c09-abc4-a74db4bc34d7" providerId="ADAL" clId="{E3DD314B-CA66-4926-B15A-5C1479B4471A}" dt="2024-02-29T00:07:47.892" v="149"/>
        <pc:sldMkLst>
          <pc:docMk/>
          <pc:sldMk cId="0" sldId="644"/>
        </pc:sldMkLst>
      </pc:sldChg>
      <pc:sldChg chg="modSp">
        <pc:chgData name="Crouch, Erika" userId="960d0b25-76f3-4c09-abc4-a74db4bc34d7" providerId="ADAL" clId="{E3DD314B-CA66-4926-B15A-5C1479B4471A}" dt="2024-02-29T00:07:47.892" v="149"/>
        <pc:sldMkLst>
          <pc:docMk/>
          <pc:sldMk cId="0" sldId="645"/>
        </pc:sldMkLst>
      </pc:sldChg>
      <pc:sldChg chg="modSp modNotes">
        <pc:chgData name="Crouch, Erika" userId="960d0b25-76f3-4c09-abc4-a74db4bc34d7" providerId="ADAL" clId="{E3DD314B-CA66-4926-B15A-5C1479B4471A}" dt="2024-02-29T00:07:47.892" v="149"/>
        <pc:sldMkLst>
          <pc:docMk/>
          <pc:sldMk cId="1562268111" sldId="646"/>
        </pc:sldMkLst>
      </pc:sldChg>
      <pc:sldChg chg="modSp modNotes">
        <pc:chgData name="Crouch, Erika" userId="960d0b25-76f3-4c09-abc4-a74db4bc34d7" providerId="ADAL" clId="{E3DD314B-CA66-4926-B15A-5C1479B4471A}" dt="2024-02-29T00:07:47.892" v="149"/>
        <pc:sldMkLst>
          <pc:docMk/>
          <pc:sldMk cId="1804005439" sldId="647"/>
        </pc:sldMkLst>
      </pc:sldChg>
      <pc:sldChg chg="add">
        <pc:chgData name="Crouch, Erika" userId="960d0b25-76f3-4c09-abc4-a74db4bc34d7" providerId="ADAL" clId="{E3DD314B-CA66-4926-B15A-5C1479B4471A}" dt="2024-02-29T01:13:30.298" v="997"/>
        <pc:sldMkLst>
          <pc:docMk/>
          <pc:sldMk cId="3808479568" sldId="648"/>
        </pc:sldMkLst>
      </pc:sldChg>
      <pc:sldChg chg="modSp add mod">
        <pc:chgData name="Crouch, Erika" userId="960d0b25-76f3-4c09-abc4-a74db4bc34d7" providerId="ADAL" clId="{E3DD314B-CA66-4926-B15A-5C1479B4471A}" dt="2024-02-29T01:17:52.590" v="1113" actId="1076"/>
        <pc:sldMkLst>
          <pc:docMk/>
          <pc:sldMk cId="19781398" sldId="649"/>
        </pc:sldMkLst>
      </pc:sldChg>
      <pc:sldMasterChg chg="modSp modSldLayout">
        <pc:chgData name="Crouch, Erika" userId="960d0b25-76f3-4c09-abc4-a74db4bc34d7" providerId="ADAL" clId="{E3DD314B-CA66-4926-B15A-5C1479B4471A}" dt="2024-02-29T00:07:47.892" v="149"/>
        <pc:sldMasterMkLst>
          <pc:docMk/>
          <pc:sldMasterMk cId="0" sldId="2147483661"/>
        </pc:sldMasterMkLst>
        <pc:sldLayoutChg chg="modSp">
          <pc:chgData name="Crouch, Erika" userId="960d0b25-76f3-4c09-abc4-a74db4bc34d7" providerId="ADAL" clId="{E3DD314B-CA66-4926-B15A-5C1479B4471A}" dt="2024-02-29T00:07:47.892" v="149"/>
          <pc:sldLayoutMkLst>
            <pc:docMk/>
            <pc:sldMasterMk cId="0" sldId="2147483661"/>
            <pc:sldLayoutMk cId="430452905" sldId="2147495577"/>
          </pc:sldLayoutMkLst>
        </pc:sldLayoutChg>
        <pc:sldLayoutChg chg="modSp">
          <pc:chgData name="Crouch, Erika" userId="960d0b25-76f3-4c09-abc4-a74db4bc34d7" providerId="ADAL" clId="{E3DD314B-CA66-4926-B15A-5C1479B4471A}" dt="2024-02-29T00:07:47.892" v="149"/>
          <pc:sldLayoutMkLst>
            <pc:docMk/>
            <pc:sldMasterMk cId="0" sldId="2147483661"/>
            <pc:sldLayoutMk cId="4008325538" sldId="2147495584"/>
          </pc:sldLayoutMkLst>
        </pc:sldLayoutChg>
        <pc:sldLayoutChg chg="modSp">
          <pc:chgData name="Crouch, Erika" userId="960d0b25-76f3-4c09-abc4-a74db4bc34d7" providerId="ADAL" clId="{E3DD314B-CA66-4926-B15A-5C1479B4471A}" dt="2024-02-29T00:07:47.892" v="149"/>
          <pc:sldLayoutMkLst>
            <pc:docMk/>
            <pc:sldMasterMk cId="0" sldId="2147483661"/>
            <pc:sldLayoutMk cId="3085589788" sldId="2147495586"/>
          </pc:sldLayoutMkLst>
        </pc:sldLayoutChg>
        <pc:sldLayoutChg chg="modSp">
          <pc:chgData name="Crouch, Erika" userId="960d0b25-76f3-4c09-abc4-a74db4bc34d7" providerId="ADAL" clId="{E3DD314B-CA66-4926-B15A-5C1479B4471A}" dt="2024-02-29T00:07:47.892" v="149"/>
          <pc:sldLayoutMkLst>
            <pc:docMk/>
            <pc:sldMasterMk cId="0" sldId="2147483661"/>
            <pc:sldLayoutMk cId="1713997684" sldId="2147495587"/>
          </pc:sldLayoutMkLst>
        </pc:sldLayoutChg>
        <pc:sldLayoutChg chg="modSp">
          <pc:chgData name="Crouch, Erika" userId="960d0b25-76f3-4c09-abc4-a74db4bc34d7" providerId="ADAL" clId="{E3DD314B-CA66-4926-B15A-5C1479B4471A}" dt="2024-02-29T00:07:47.892" v="149"/>
          <pc:sldLayoutMkLst>
            <pc:docMk/>
            <pc:sldMasterMk cId="0" sldId="2147483661"/>
            <pc:sldLayoutMk cId="2412129038" sldId="2147495588"/>
          </pc:sldLayoutMkLst>
        </pc:sldLayoutChg>
        <pc:sldLayoutChg chg="modSp">
          <pc:chgData name="Crouch, Erika" userId="960d0b25-76f3-4c09-abc4-a74db4bc34d7" providerId="ADAL" clId="{E3DD314B-CA66-4926-B15A-5C1479B4471A}" dt="2024-02-29T00:07:47.892" v="149"/>
          <pc:sldLayoutMkLst>
            <pc:docMk/>
            <pc:sldMasterMk cId="0" sldId="2147483661"/>
            <pc:sldLayoutMk cId="1780453242" sldId="2147495591"/>
          </pc:sldLayoutMkLst>
        </pc:sldLayoutChg>
        <pc:sldLayoutChg chg="modSp">
          <pc:chgData name="Crouch, Erika" userId="960d0b25-76f3-4c09-abc4-a74db4bc34d7" providerId="ADAL" clId="{E3DD314B-CA66-4926-B15A-5C1479B4471A}" dt="2024-02-29T00:07:47.892" v="149"/>
          <pc:sldLayoutMkLst>
            <pc:docMk/>
            <pc:sldMasterMk cId="0" sldId="2147483661"/>
            <pc:sldLayoutMk cId="94567470" sldId="2147495592"/>
          </pc:sldLayoutMkLst>
        </pc:sldLayoutChg>
        <pc:sldLayoutChg chg="modSp">
          <pc:chgData name="Crouch, Erika" userId="960d0b25-76f3-4c09-abc4-a74db4bc34d7" providerId="ADAL" clId="{E3DD314B-CA66-4926-B15A-5C1479B4471A}" dt="2024-02-29T00:07:47.892" v="149"/>
          <pc:sldLayoutMkLst>
            <pc:docMk/>
            <pc:sldMasterMk cId="0" sldId="2147483661"/>
            <pc:sldLayoutMk cId="658000840" sldId="2147495594"/>
          </pc:sldLayoutMkLst>
        </pc:sldLayoutChg>
        <pc:sldLayoutChg chg="modSp">
          <pc:chgData name="Crouch, Erika" userId="960d0b25-76f3-4c09-abc4-a74db4bc34d7" providerId="ADAL" clId="{E3DD314B-CA66-4926-B15A-5C1479B4471A}" dt="2024-02-29T00:07:47.892" v="149"/>
          <pc:sldLayoutMkLst>
            <pc:docMk/>
            <pc:sldMasterMk cId="0" sldId="2147483661"/>
            <pc:sldLayoutMk cId="300536421" sldId="2147495595"/>
          </pc:sldLayoutMkLst>
        </pc:sldLayoutChg>
      </pc:sldMasterChg>
      <pc:sldMasterChg chg="modSp modSldLayout">
        <pc:chgData name="Crouch, Erika" userId="960d0b25-76f3-4c09-abc4-a74db4bc34d7" providerId="ADAL" clId="{E3DD314B-CA66-4926-B15A-5C1479B4471A}" dt="2024-02-29T00:07:47.892" v="149"/>
        <pc:sldMasterMkLst>
          <pc:docMk/>
          <pc:sldMasterMk cId="0" sldId="2147487734"/>
        </pc:sldMasterMkLst>
        <pc:sldLayoutChg chg="modSp">
          <pc:chgData name="Crouch, Erika" userId="960d0b25-76f3-4c09-abc4-a74db4bc34d7" providerId="ADAL" clId="{E3DD314B-CA66-4926-B15A-5C1479B4471A}" dt="2024-02-29T00:07:47.892" v="149"/>
          <pc:sldLayoutMkLst>
            <pc:docMk/>
            <pc:sldMasterMk cId="0" sldId="2147487734"/>
            <pc:sldLayoutMk cId="2137196382" sldId="2147495578"/>
          </pc:sldLayoutMkLst>
        </pc:sldLayoutChg>
        <pc:sldLayoutChg chg="modSp">
          <pc:chgData name="Crouch, Erika" userId="960d0b25-76f3-4c09-abc4-a74db4bc34d7" providerId="ADAL" clId="{E3DD314B-CA66-4926-B15A-5C1479B4471A}" dt="2024-02-29T00:07:47.892" v="149"/>
          <pc:sldLayoutMkLst>
            <pc:docMk/>
            <pc:sldMasterMk cId="0" sldId="2147487734"/>
            <pc:sldLayoutMk cId="1635612781" sldId="2147495579"/>
          </pc:sldLayoutMkLst>
        </pc:sldLayoutChg>
        <pc:sldLayoutChg chg="modSp">
          <pc:chgData name="Crouch, Erika" userId="960d0b25-76f3-4c09-abc4-a74db4bc34d7" providerId="ADAL" clId="{E3DD314B-CA66-4926-B15A-5C1479B4471A}" dt="2024-02-29T00:07:47.892" v="149"/>
          <pc:sldLayoutMkLst>
            <pc:docMk/>
            <pc:sldMasterMk cId="0" sldId="2147487734"/>
            <pc:sldLayoutMk cId="2722190356" sldId="2147495580"/>
          </pc:sldLayoutMkLst>
        </pc:sldLayoutChg>
        <pc:sldLayoutChg chg="modSp">
          <pc:chgData name="Crouch, Erika" userId="960d0b25-76f3-4c09-abc4-a74db4bc34d7" providerId="ADAL" clId="{E3DD314B-CA66-4926-B15A-5C1479B4471A}" dt="2024-02-29T00:07:47.892" v="149"/>
          <pc:sldLayoutMkLst>
            <pc:docMk/>
            <pc:sldMasterMk cId="0" sldId="2147487734"/>
            <pc:sldLayoutMk cId="3969156778" sldId="2147495581"/>
          </pc:sldLayoutMkLst>
        </pc:sldLayoutChg>
        <pc:sldLayoutChg chg="modSp">
          <pc:chgData name="Crouch, Erika" userId="960d0b25-76f3-4c09-abc4-a74db4bc34d7" providerId="ADAL" clId="{E3DD314B-CA66-4926-B15A-5C1479B4471A}" dt="2024-02-29T00:07:47.892" v="149"/>
          <pc:sldLayoutMkLst>
            <pc:docMk/>
            <pc:sldMasterMk cId="0" sldId="2147487734"/>
            <pc:sldLayoutMk cId="1832842988" sldId="2147495596"/>
          </pc:sldLayoutMkLst>
        </pc:sldLayoutChg>
      </pc:sldMasterChg>
      <pc:sldMasterChg chg="modSp modSldLayout">
        <pc:chgData name="Crouch, Erika" userId="960d0b25-76f3-4c09-abc4-a74db4bc34d7" providerId="ADAL" clId="{E3DD314B-CA66-4926-B15A-5C1479B4471A}" dt="2024-02-29T00:07:47.892" v="149"/>
        <pc:sldMasterMkLst>
          <pc:docMk/>
          <pc:sldMasterMk cId="0" sldId="2147487907"/>
        </pc:sldMasterMkLst>
        <pc:sldLayoutChg chg="modSp">
          <pc:chgData name="Crouch, Erika" userId="960d0b25-76f3-4c09-abc4-a74db4bc34d7" providerId="ADAL" clId="{E3DD314B-CA66-4926-B15A-5C1479B4471A}" dt="2024-02-29T00:07:47.892" v="149"/>
          <pc:sldLayoutMkLst>
            <pc:docMk/>
            <pc:sldMasterMk cId="0" sldId="2147487907"/>
            <pc:sldLayoutMk cId="1864951005" sldId="2147495597"/>
          </pc:sldLayoutMkLst>
        </pc:sldLayoutChg>
        <pc:sldLayoutChg chg="modSp">
          <pc:chgData name="Crouch, Erika" userId="960d0b25-76f3-4c09-abc4-a74db4bc34d7" providerId="ADAL" clId="{E3DD314B-CA66-4926-B15A-5C1479B4471A}" dt="2024-02-29T00:07:47.892" v="149"/>
          <pc:sldLayoutMkLst>
            <pc:docMk/>
            <pc:sldMasterMk cId="0" sldId="2147487907"/>
            <pc:sldLayoutMk cId="3028072846" sldId="2147495599"/>
          </pc:sldLayoutMkLst>
        </pc:sldLayoutChg>
        <pc:sldLayoutChg chg="modSp">
          <pc:chgData name="Crouch, Erika" userId="960d0b25-76f3-4c09-abc4-a74db4bc34d7" providerId="ADAL" clId="{E3DD314B-CA66-4926-B15A-5C1479B4471A}" dt="2024-02-29T00:07:47.892" v="149"/>
          <pc:sldLayoutMkLst>
            <pc:docMk/>
            <pc:sldMasterMk cId="0" sldId="2147487907"/>
            <pc:sldLayoutMk cId="3931327745" sldId="2147495600"/>
          </pc:sldLayoutMkLst>
        </pc:sldLayoutChg>
        <pc:sldLayoutChg chg="modSp">
          <pc:chgData name="Crouch, Erika" userId="960d0b25-76f3-4c09-abc4-a74db4bc34d7" providerId="ADAL" clId="{E3DD314B-CA66-4926-B15A-5C1479B4471A}" dt="2024-02-29T00:07:47.892" v="149"/>
          <pc:sldLayoutMkLst>
            <pc:docMk/>
            <pc:sldMasterMk cId="0" sldId="2147487907"/>
            <pc:sldLayoutMk cId="3916033815" sldId="2147495601"/>
          </pc:sldLayoutMkLst>
        </pc:sldLayoutChg>
        <pc:sldLayoutChg chg="modSp">
          <pc:chgData name="Crouch, Erika" userId="960d0b25-76f3-4c09-abc4-a74db4bc34d7" providerId="ADAL" clId="{E3DD314B-CA66-4926-B15A-5C1479B4471A}" dt="2024-02-29T00:07:47.892" v="149"/>
          <pc:sldLayoutMkLst>
            <pc:docMk/>
            <pc:sldMasterMk cId="0" sldId="2147487907"/>
            <pc:sldLayoutMk cId="2557312274" sldId="2147495604"/>
          </pc:sldLayoutMkLst>
        </pc:sldLayoutChg>
        <pc:sldLayoutChg chg="modSp">
          <pc:chgData name="Crouch, Erika" userId="960d0b25-76f3-4c09-abc4-a74db4bc34d7" providerId="ADAL" clId="{E3DD314B-CA66-4926-B15A-5C1479B4471A}" dt="2024-02-29T00:07:47.892" v="149"/>
          <pc:sldLayoutMkLst>
            <pc:docMk/>
            <pc:sldMasterMk cId="0" sldId="2147487907"/>
            <pc:sldLayoutMk cId="3652715172" sldId="2147495605"/>
          </pc:sldLayoutMkLst>
        </pc:sldLayoutChg>
        <pc:sldLayoutChg chg="modSp">
          <pc:chgData name="Crouch, Erika" userId="960d0b25-76f3-4c09-abc4-a74db4bc34d7" providerId="ADAL" clId="{E3DD314B-CA66-4926-B15A-5C1479B4471A}" dt="2024-02-29T00:07:47.892" v="149"/>
          <pc:sldLayoutMkLst>
            <pc:docMk/>
            <pc:sldMasterMk cId="0" sldId="2147487907"/>
            <pc:sldLayoutMk cId="3139566320" sldId="2147495607"/>
          </pc:sldLayoutMkLst>
        </pc:sldLayoutChg>
      </pc:sldMasterChg>
      <pc:sldMasterChg chg="modSp modSldLayout">
        <pc:chgData name="Crouch, Erika" userId="960d0b25-76f3-4c09-abc4-a74db4bc34d7" providerId="ADAL" clId="{E3DD314B-CA66-4926-B15A-5C1479B4471A}" dt="2024-02-29T00:07:47.892" v="149"/>
        <pc:sldMasterMkLst>
          <pc:docMk/>
          <pc:sldMasterMk cId="0" sldId="2147489305"/>
        </pc:sldMasterMkLst>
        <pc:sldLayoutChg chg="modSp">
          <pc:chgData name="Crouch, Erika" userId="960d0b25-76f3-4c09-abc4-a74db4bc34d7" providerId="ADAL" clId="{E3DD314B-CA66-4926-B15A-5C1479B4471A}" dt="2024-02-29T00:07:47.892" v="149"/>
          <pc:sldLayoutMkLst>
            <pc:docMk/>
            <pc:sldMasterMk cId="0" sldId="2147489305"/>
            <pc:sldLayoutMk cId="1344422037" sldId="2147495608"/>
          </pc:sldLayoutMkLst>
        </pc:sldLayoutChg>
        <pc:sldLayoutChg chg="modSp">
          <pc:chgData name="Crouch, Erika" userId="960d0b25-76f3-4c09-abc4-a74db4bc34d7" providerId="ADAL" clId="{E3DD314B-CA66-4926-B15A-5C1479B4471A}" dt="2024-02-29T00:07:47.892" v="149"/>
          <pc:sldLayoutMkLst>
            <pc:docMk/>
            <pc:sldMasterMk cId="0" sldId="2147489305"/>
            <pc:sldLayoutMk cId="1614785060" sldId="2147495610"/>
          </pc:sldLayoutMkLst>
        </pc:sldLayoutChg>
        <pc:sldLayoutChg chg="modSp">
          <pc:chgData name="Crouch, Erika" userId="960d0b25-76f3-4c09-abc4-a74db4bc34d7" providerId="ADAL" clId="{E3DD314B-CA66-4926-B15A-5C1479B4471A}" dt="2024-02-29T00:07:47.892" v="149"/>
          <pc:sldLayoutMkLst>
            <pc:docMk/>
            <pc:sldMasterMk cId="0" sldId="2147489305"/>
            <pc:sldLayoutMk cId="4128338967" sldId="2147495611"/>
          </pc:sldLayoutMkLst>
        </pc:sldLayoutChg>
        <pc:sldLayoutChg chg="modSp">
          <pc:chgData name="Crouch, Erika" userId="960d0b25-76f3-4c09-abc4-a74db4bc34d7" providerId="ADAL" clId="{E3DD314B-CA66-4926-B15A-5C1479B4471A}" dt="2024-02-29T00:07:47.892" v="149"/>
          <pc:sldLayoutMkLst>
            <pc:docMk/>
            <pc:sldMasterMk cId="0" sldId="2147489305"/>
            <pc:sldLayoutMk cId="1737079853" sldId="2147495612"/>
          </pc:sldLayoutMkLst>
        </pc:sldLayoutChg>
        <pc:sldLayoutChg chg="modSp">
          <pc:chgData name="Crouch, Erika" userId="960d0b25-76f3-4c09-abc4-a74db4bc34d7" providerId="ADAL" clId="{E3DD314B-CA66-4926-B15A-5C1479B4471A}" dt="2024-02-29T00:07:47.892" v="149"/>
          <pc:sldLayoutMkLst>
            <pc:docMk/>
            <pc:sldMasterMk cId="0" sldId="2147489305"/>
            <pc:sldLayoutMk cId="2215984231" sldId="2147495615"/>
          </pc:sldLayoutMkLst>
        </pc:sldLayoutChg>
        <pc:sldLayoutChg chg="modSp">
          <pc:chgData name="Crouch, Erika" userId="960d0b25-76f3-4c09-abc4-a74db4bc34d7" providerId="ADAL" clId="{E3DD314B-CA66-4926-B15A-5C1479B4471A}" dt="2024-02-29T00:07:47.892" v="149"/>
          <pc:sldLayoutMkLst>
            <pc:docMk/>
            <pc:sldMasterMk cId="0" sldId="2147489305"/>
            <pc:sldLayoutMk cId="447981391" sldId="2147495616"/>
          </pc:sldLayoutMkLst>
        </pc:sldLayoutChg>
        <pc:sldLayoutChg chg="modSp">
          <pc:chgData name="Crouch, Erika" userId="960d0b25-76f3-4c09-abc4-a74db4bc34d7" providerId="ADAL" clId="{E3DD314B-CA66-4926-B15A-5C1479B4471A}" dt="2024-02-29T00:07:47.892" v="149"/>
          <pc:sldLayoutMkLst>
            <pc:docMk/>
            <pc:sldMasterMk cId="0" sldId="2147489305"/>
            <pc:sldLayoutMk cId="3450945766" sldId="2147495618"/>
          </pc:sldLayoutMkLst>
        </pc:sldLayoutChg>
      </pc:sldMasterChg>
      <pc:sldMasterChg chg="modSp modSldLayout">
        <pc:chgData name="Crouch, Erika" userId="960d0b25-76f3-4c09-abc4-a74db4bc34d7" providerId="ADAL" clId="{E3DD314B-CA66-4926-B15A-5C1479B4471A}" dt="2024-02-29T00:07:47.892" v="149"/>
        <pc:sldMasterMkLst>
          <pc:docMk/>
          <pc:sldMasterMk cId="0" sldId="2147491275"/>
        </pc:sldMasterMkLst>
        <pc:sldLayoutChg chg="modSp">
          <pc:chgData name="Crouch, Erika" userId="960d0b25-76f3-4c09-abc4-a74db4bc34d7" providerId="ADAL" clId="{E3DD314B-CA66-4926-B15A-5C1479B4471A}" dt="2024-02-29T00:07:47.892" v="149"/>
          <pc:sldLayoutMkLst>
            <pc:docMk/>
            <pc:sldMasterMk cId="0" sldId="2147491275"/>
            <pc:sldLayoutMk cId="2237440160" sldId="2147495619"/>
          </pc:sldLayoutMkLst>
        </pc:sldLayoutChg>
        <pc:sldLayoutChg chg="modSp">
          <pc:chgData name="Crouch, Erika" userId="960d0b25-76f3-4c09-abc4-a74db4bc34d7" providerId="ADAL" clId="{E3DD314B-CA66-4926-B15A-5C1479B4471A}" dt="2024-02-29T00:07:47.892" v="149"/>
          <pc:sldLayoutMkLst>
            <pc:docMk/>
            <pc:sldMasterMk cId="0" sldId="2147491275"/>
            <pc:sldLayoutMk cId="3183343293" sldId="2147495621"/>
          </pc:sldLayoutMkLst>
        </pc:sldLayoutChg>
        <pc:sldLayoutChg chg="modSp">
          <pc:chgData name="Crouch, Erika" userId="960d0b25-76f3-4c09-abc4-a74db4bc34d7" providerId="ADAL" clId="{E3DD314B-CA66-4926-B15A-5C1479B4471A}" dt="2024-02-29T00:07:47.892" v="149"/>
          <pc:sldLayoutMkLst>
            <pc:docMk/>
            <pc:sldMasterMk cId="0" sldId="2147491275"/>
            <pc:sldLayoutMk cId="1793305952" sldId="2147495622"/>
          </pc:sldLayoutMkLst>
        </pc:sldLayoutChg>
        <pc:sldLayoutChg chg="modSp">
          <pc:chgData name="Crouch, Erika" userId="960d0b25-76f3-4c09-abc4-a74db4bc34d7" providerId="ADAL" clId="{E3DD314B-CA66-4926-B15A-5C1479B4471A}" dt="2024-02-29T00:07:47.892" v="149"/>
          <pc:sldLayoutMkLst>
            <pc:docMk/>
            <pc:sldMasterMk cId="0" sldId="2147491275"/>
            <pc:sldLayoutMk cId="1157280095" sldId="2147495623"/>
          </pc:sldLayoutMkLst>
        </pc:sldLayoutChg>
        <pc:sldLayoutChg chg="modSp">
          <pc:chgData name="Crouch, Erika" userId="960d0b25-76f3-4c09-abc4-a74db4bc34d7" providerId="ADAL" clId="{E3DD314B-CA66-4926-B15A-5C1479B4471A}" dt="2024-02-29T00:07:47.892" v="149"/>
          <pc:sldLayoutMkLst>
            <pc:docMk/>
            <pc:sldMasterMk cId="0" sldId="2147491275"/>
            <pc:sldLayoutMk cId="4053419573" sldId="2147495626"/>
          </pc:sldLayoutMkLst>
        </pc:sldLayoutChg>
        <pc:sldLayoutChg chg="modSp">
          <pc:chgData name="Crouch, Erika" userId="960d0b25-76f3-4c09-abc4-a74db4bc34d7" providerId="ADAL" clId="{E3DD314B-CA66-4926-B15A-5C1479B4471A}" dt="2024-02-29T00:07:47.892" v="149"/>
          <pc:sldLayoutMkLst>
            <pc:docMk/>
            <pc:sldMasterMk cId="0" sldId="2147491275"/>
            <pc:sldLayoutMk cId="951089033" sldId="2147495627"/>
          </pc:sldLayoutMkLst>
        </pc:sldLayoutChg>
        <pc:sldLayoutChg chg="modSp">
          <pc:chgData name="Crouch, Erika" userId="960d0b25-76f3-4c09-abc4-a74db4bc34d7" providerId="ADAL" clId="{E3DD314B-CA66-4926-B15A-5C1479B4471A}" dt="2024-02-29T00:07:47.892" v="149"/>
          <pc:sldLayoutMkLst>
            <pc:docMk/>
            <pc:sldMasterMk cId="0" sldId="2147491275"/>
            <pc:sldLayoutMk cId="2203475615" sldId="2147495629"/>
          </pc:sldLayoutMkLst>
        </pc:sldLayoutChg>
        <pc:sldLayoutChg chg="modSp">
          <pc:chgData name="Crouch, Erika" userId="960d0b25-76f3-4c09-abc4-a74db4bc34d7" providerId="ADAL" clId="{E3DD314B-CA66-4926-B15A-5C1479B4471A}" dt="2024-02-29T00:07:47.892" v="149"/>
          <pc:sldLayoutMkLst>
            <pc:docMk/>
            <pc:sldMasterMk cId="0" sldId="2147491275"/>
            <pc:sldLayoutMk cId="3652564712" sldId="2147495630"/>
          </pc:sldLayoutMkLst>
        </pc:sldLayoutChg>
      </pc:sldMasterChg>
    </pc:docChg>
  </pc:docChgLst>
  <pc:docChgLst>
    <pc:chgData name="Crouch, Erika" userId="960d0b25-76f3-4c09-abc4-a74db4bc34d7" providerId="ADAL" clId="{7ED44505-408E-4A58-BF5B-0313452DB0DE}"/>
    <pc:docChg chg="custSel addSld delSld modSld">
      <pc:chgData name="Crouch, Erika" userId="960d0b25-76f3-4c09-abc4-a74db4bc34d7" providerId="ADAL" clId="{7ED44505-408E-4A58-BF5B-0313452DB0DE}" dt="2023-11-27T09:50:04.650" v="5628" actId="207"/>
      <pc:docMkLst>
        <pc:docMk/>
      </pc:docMkLst>
      <pc:sldChg chg="modSp mod modNotesTx">
        <pc:chgData name="Crouch, Erika" userId="960d0b25-76f3-4c09-abc4-a74db4bc34d7" providerId="ADAL" clId="{7ED44505-408E-4A58-BF5B-0313452DB0DE}" dt="2023-11-25T23:43:45.450" v="1411" actId="20577"/>
        <pc:sldMkLst>
          <pc:docMk/>
          <pc:sldMk cId="0" sldId="386"/>
        </pc:sldMkLst>
      </pc:sldChg>
      <pc:sldChg chg="modSp mod modNotesTx">
        <pc:chgData name="Crouch, Erika" userId="960d0b25-76f3-4c09-abc4-a74db4bc34d7" providerId="ADAL" clId="{7ED44505-408E-4A58-BF5B-0313452DB0DE}" dt="2023-11-26T09:38:50.769" v="1717" actId="20577"/>
        <pc:sldMkLst>
          <pc:docMk/>
          <pc:sldMk cId="0" sldId="391"/>
        </pc:sldMkLst>
      </pc:sldChg>
      <pc:sldChg chg="modSp mod modNotesTx">
        <pc:chgData name="Crouch, Erika" userId="960d0b25-76f3-4c09-abc4-a74db4bc34d7" providerId="ADAL" clId="{7ED44505-408E-4A58-BF5B-0313452DB0DE}" dt="2023-11-26T10:02:23.887" v="2378" actId="20577"/>
        <pc:sldMkLst>
          <pc:docMk/>
          <pc:sldMk cId="0" sldId="392"/>
        </pc:sldMkLst>
      </pc:sldChg>
      <pc:sldChg chg="modNotesTx">
        <pc:chgData name="Crouch, Erika" userId="960d0b25-76f3-4c09-abc4-a74db4bc34d7" providerId="ADAL" clId="{7ED44505-408E-4A58-BF5B-0313452DB0DE}" dt="2023-11-19T16:00:53.965" v="1293" actId="20577"/>
        <pc:sldMkLst>
          <pc:docMk/>
          <pc:sldMk cId="0" sldId="435"/>
        </pc:sldMkLst>
      </pc:sldChg>
      <pc:sldChg chg="modSp">
        <pc:chgData name="Crouch, Erika" userId="960d0b25-76f3-4c09-abc4-a74db4bc34d7" providerId="ADAL" clId="{7ED44505-408E-4A58-BF5B-0313452DB0DE}" dt="2023-11-19T12:32:36.238" v="583"/>
        <pc:sldMkLst>
          <pc:docMk/>
          <pc:sldMk cId="0" sldId="436"/>
        </pc:sldMkLst>
      </pc:sldChg>
      <pc:sldChg chg="modSp mod">
        <pc:chgData name="Crouch, Erika" userId="960d0b25-76f3-4c09-abc4-a74db4bc34d7" providerId="ADAL" clId="{7ED44505-408E-4A58-BF5B-0313452DB0DE}" dt="2023-11-26T10:02:46.239" v="2379" actId="1076"/>
        <pc:sldMkLst>
          <pc:docMk/>
          <pc:sldMk cId="0" sldId="507"/>
        </pc:sldMkLst>
      </pc:sldChg>
      <pc:sldChg chg="modNotesTx">
        <pc:chgData name="Crouch, Erika" userId="960d0b25-76f3-4c09-abc4-a74db4bc34d7" providerId="ADAL" clId="{7ED44505-408E-4A58-BF5B-0313452DB0DE}" dt="2023-11-26T00:27:24.585" v="1474" actId="20577"/>
        <pc:sldMkLst>
          <pc:docMk/>
          <pc:sldMk cId="0" sldId="523"/>
        </pc:sldMkLst>
      </pc:sldChg>
      <pc:sldChg chg="addSp modSp mod modAnim modNotesTx">
        <pc:chgData name="Crouch, Erika" userId="960d0b25-76f3-4c09-abc4-a74db4bc34d7" providerId="ADAL" clId="{7ED44505-408E-4A58-BF5B-0313452DB0DE}" dt="2023-11-26T10:21:30.828" v="2930" actId="20577"/>
        <pc:sldMkLst>
          <pc:docMk/>
          <pc:sldMk cId="0" sldId="533"/>
        </pc:sldMkLst>
      </pc:sldChg>
      <pc:sldChg chg="modSp mod modNotesTx">
        <pc:chgData name="Crouch, Erika" userId="960d0b25-76f3-4c09-abc4-a74db4bc34d7" providerId="ADAL" clId="{7ED44505-408E-4A58-BF5B-0313452DB0DE}" dt="2023-11-26T11:10:56.636" v="4319" actId="20577"/>
        <pc:sldMkLst>
          <pc:docMk/>
          <pc:sldMk cId="0" sldId="541"/>
        </pc:sldMkLst>
      </pc:sldChg>
      <pc:sldChg chg="addSp modSp mod modAnim">
        <pc:chgData name="Crouch, Erika" userId="960d0b25-76f3-4c09-abc4-a74db4bc34d7" providerId="ADAL" clId="{7ED44505-408E-4A58-BF5B-0313452DB0DE}" dt="2023-11-26T11:24:31.463" v="5036"/>
        <pc:sldMkLst>
          <pc:docMk/>
          <pc:sldMk cId="4225308489" sldId="543"/>
        </pc:sldMkLst>
      </pc:sldChg>
      <pc:sldChg chg="delSp modSp mod modNotesTx">
        <pc:chgData name="Crouch, Erika" userId="960d0b25-76f3-4c09-abc4-a74db4bc34d7" providerId="ADAL" clId="{7ED44505-408E-4A58-BF5B-0313452DB0DE}" dt="2023-11-26T12:49:13.658" v="5527" actId="6549"/>
        <pc:sldMkLst>
          <pc:docMk/>
          <pc:sldMk cId="0" sldId="565"/>
        </pc:sldMkLst>
      </pc:sldChg>
      <pc:sldChg chg="addSp modSp mod modAnim">
        <pc:chgData name="Crouch, Erika" userId="960d0b25-76f3-4c09-abc4-a74db4bc34d7" providerId="ADAL" clId="{7ED44505-408E-4A58-BF5B-0313452DB0DE}" dt="2023-11-26T10:56:43.701" v="3801" actId="20577"/>
        <pc:sldMkLst>
          <pc:docMk/>
          <pc:sldMk cId="0" sldId="566"/>
        </pc:sldMkLst>
      </pc:sldChg>
      <pc:sldChg chg="modSp mod modNotesTx">
        <pc:chgData name="Crouch, Erika" userId="960d0b25-76f3-4c09-abc4-a74db4bc34d7" providerId="ADAL" clId="{7ED44505-408E-4A58-BF5B-0313452DB0DE}" dt="2023-11-26T12:10:11.316" v="5156" actId="20577"/>
        <pc:sldMkLst>
          <pc:docMk/>
          <pc:sldMk cId="0" sldId="567"/>
        </pc:sldMkLst>
      </pc:sldChg>
      <pc:sldChg chg="modSp">
        <pc:chgData name="Crouch, Erika" userId="960d0b25-76f3-4c09-abc4-a74db4bc34d7" providerId="ADAL" clId="{7ED44505-408E-4A58-BF5B-0313452DB0DE}" dt="2023-11-26T10:18:56.847" v="2787" actId="1036"/>
        <pc:sldMkLst>
          <pc:docMk/>
          <pc:sldMk cId="0" sldId="575"/>
        </pc:sldMkLst>
      </pc:sldChg>
      <pc:sldChg chg="modSp mod">
        <pc:chgData name="Crouch, Erika" userId="960d0b25-76f3-4c09-abc4-a74db4bc34d7" providerId="ADAL" clId="{7ED44505-408E-4A58-BF5B-0313452DB0DE}" dt="2023-11-26T11:17:30.490" v="4783" actId="20577"/>
        <pc:sldMkLst>
          <pc:docMk/>
          <pc:sldMk cId="0" sldId="580"/>
        </pc:sldMkLst>
      </pc:sldChg>
      <pc:sldChg chg="modSp mod modNotesTx">
        <pc:chgData name="Crouch, Erika" userId="960d0b25-76f3-4c09-abc4-a74db4bc34d7" providerId="ADAL" clId="{7ED44505-408E-4A58-BF5B-0313452DB0DE}" dt="2023-11-19T15:36:02.015" v="776" actId="20577"/>
        <pc:sldMkLst>
          <pc:docMk/>
          <pc:sldMk cId="0" sldId="582"/>
        </pc:sldMkLst>
      </pc:sldChg>
      <pc:sldChg chg="modSp mod modNotesTx">
        <pc:chgData name="Crouch, Erika" userId="960d0b25-76f3-4c09-abc4-a74db4bc34d7" providerId="ADAL" clId="{7ED44505-408E-4A58-BF5B-0313452DB0DE}" dt="2023-11-26T12:46:32.872" v="5522" actId="20577"/>
        <pc:sldMkLst>
          <pc:docMk/>
          <pc:sldMk cId="0" sldId="586"/>
        </pc:sldMkLst>
      </pc:sldChg>
      <pc:sldChg chg="modSp mod modNotesTx">
        <pc:chgData name="Crouch, Erika" userId="960d0b25-76f3-4c09-abc4-a74db4bc34d7" providerId="ADAL" clId="{7ED44505-408E-4A58-BF5B-0313452DB0DE}" dt="2023-11-26T10:40:26.012" v="3115" actId="207"/>
        <pc:sldMkLst>
          <pc:docMk/>
          <pc:sldMk cId="0" sldId="593"/>
        </pc:sldMkLst>
      </pc:sldChg>
      <pc:sldChg chg="modSp">
        <pc:chgData name="Crouch, Erika" userId="960d0b25-76f3-4c09-abc4-a74db4bc34d7" providerId="ADAL" clId="{7ED44505-408E-4A58-BF5B-0313452DB0DE}" dt="2023-11-19T15:45:15.379" v="826" actId="113"/>
        <pc:sldMkLst>
          <pc:docMk/>
          <pc:sldMk cId="0" sldId="598"/>
        </pc:sldMkLst>
      </pc:sldChg>
      <pc:sldChg chg="modNotesTx">
        <pc:chgData name="Crouch, Erika" userId="960d0b25-76f3-4c09-abc4-a74db4bc34d7" providerId="ADAL" clId="{7ED44505-408E-4A58-BF5B-0313452DB0DE}" dt="2023-11-26T00:42:49.224" v="1694" actId="20577"/>
        <pc:sldMkLst>
          <pc:docMk/>
          <pc:sldMk cId="0" sldId="607"/>
        </pc:sldMkLst>
      </pc:sldChg>
      <pc:sldChg chg="modNotesTx">
        <pc:chgData name="Crouch, Erika" userId="960d0b25-76f3-4c09-abc4-a74db4bc34d7" providerId="ADAL" clId="{7ED44505-408E-4A58-BF5B-0313452DB0DE}" dt="2023-11-26T00:34:38.620" v="1687" actId="20577"/>
        <pc:sldMkLst>
          <pc:docMk/>
          <pc:sldMk cId="0" sldId="608"/>
        </pc:sldMkLst>
      </pc:sldChg>
      <pc:sldChg chg="modSp mod modNotesTx">
        <pc:chgData name="Crouch, Erika" userId="960d0b25-76f3-4c09-abc4-a74db4bc34d7" providerId="ADAL" clId="{7ED44505-408E-4A58-BF5B-0313452DB0DE}" dt="2023-11-12T13:30:53.750" v="572" actId="20577"/>
        <pc:sldMkLst>
          <pc:docMk/>
          <pc:sldMk cId="0" sldId="609"/>
        </pc:sldMkLst>
      </pc:sldChg>
      <pc:sldChg chg="modNotesTx">
        <pc:chgData name="Crouch, Erika" userId="960d0b25-76f3-4c09-abc4-a74db4bc34d7" providerId="ADAL" clId="{7ED44505-408E-4A58-BF5B-0313452DB0DE}" dt="2023-11-26T11:33:51.158" v="5096" actId="20577"/>
        <pc:sldMkLst>
          <pc:docMk/>
          <pc:sldMk cId="0" sldId="610"/>
        </pc:sldMkLst>
      </pc:sldChg>
      <pc:sldChg chg="modSp mod modNotesTx">
        <pc:chgData name="Crouch, Erika" userId="960d0b25-76f3-4c09-abc4-a74db4bc34d7" providerId="ADAL" clId="{7ED44505-408E-4A58-BF5B-0313452DB0DE}" dt="2023-11-19T15:37:51.946" v="789" actId="6549"/>
        <pc:sldMkLst>
          <pc:docMk/>
          <pc:sldMk cId="0" sldId="611"/>
        </pc:sldMkLst>
      </pc:sldChg>
      <pc:sldChg chg="addSp delSp modSp mod">
        <pc:chgData name="Crouch, Erika" userId="960d0b25-76f3-4c09-abc4-a74db4bc34d7" providerId="ADAL" clId="{7ED44505-408E-4A58-BF5B-0313452DB0DE}" dt="2023-11-26T13:00:55.769" v="5618" actId="20577"/>
        <pc:sldMkLst>
          <pc:docMk/>
          <pc:sldMk cId="0" sldId="612"/>
        </pc:sldMkLst>
      </pc:sldChg>
      <pc:sldChg chg="modNotesTx">
        <pc:chgData name="Crouch, Erika" userId="960d0b25-76f3-4c09-abc4-a74db4bc34d7" providerId="ADAL" clId="{7ED44505-408E-4A58-BF5B-0313452DB0DE}" dt="2023-10-27T17:14:59.410" v="342" actId="20577"/>
        <pc:sldMkLst>
          <pc:docMk/>
          <pc:sldMk cId="6478882" sldId="614"/>
        </pc:sldMkLst>
      </pc:sldChg>
      <pc:sldChg chg="modSp mod">
        <pc:chgData name="Crouch, Erika" userId="960d0b25-76f3-4c09-abc4-a74db4bc34d7" providerId="ADAL" clId="{7ED44505-408E-4A58-BF5B-0313452DB0DE}" dt="2023-11-27T09:50:04.650" v="5628" actId="207"/>
        <pc:sldMkLst>
          <pc:docMk/>
          <pc:sldMk cId="0" sldId="616"/>
        </pc:sldMkLst>
      </pc:sldChg>
      <pc:sldChg chg="modSp add mod">
        <pc:chgData name="Crouch, Erika" userId="960d0b25-76f3-4c09-abc4-a74db4bc34d7" providerId="ADAL" clId="{7ED44505-408E-4A58-BF5B-0313452DB0DE}" dt="2023-11-26T12:38:38.261" v="5402" actId="1076"/>
        <pc:sldMkLst>
          <pc:docMk/>
          <pc:sldMk cId="2128783469" sldId="618"/>
        </pc:sldMkLst>
      </pc:sldChg>
      <pc:sldChg chg="modAnim">
        <pc:chgData name="Crouch, Erika" userId="960d0b25-76f3-4c09-abc4-a74db4bc34d7" providerId="ADAL" clId="{7ED44505-408E-4A58-BF5B-0313452DB0DE}" dt="2023-11-26T10:28:52.070" v="3112"/>
        <pc:sldMkLst>
          <pc:docMk/>
          <pc:sldMk cId="0" sldId="624"/>
        </pc:sldMkLst>
      </pc:sldChg>
      <pc:sldChg chg="modSp mod">
        <pc:chgData name="Crouch, Erika" userId="960d0b25-76f3-4c09-abc4-a74db4bc34d7" providerId="ADAL" clId="{7ED44505-408E-4A58-BF5B-0313452DB0DE}" dt="2023-11-26T10:07:51.982" v="2396" actId="20577"/>
        <pc:sldMkLst>
          <pc:docMk/>
          <pc:sldMk cId="0" sldId="627"/>
        </pc:sldMkLst>
      </pc:sldChg>
      <pc:sldChg chg="modSp mod modNotesTx">
        <pc:chgData name="Crouch, Erika" userId="960d0b25-76f3-4c09-abc4-a74db4bc34d7" providerId="ADAL" clId="{7ED44505-408E-4A58-BF5B-0313452DB0DE}" dt="2023-11-12T13:35:20.784" v="578" actId="6549"/>
        <pc:sldMkLst>
          <pc:docMk/>
          <pc:sldMk cId="0" sldId="629"/>
        </pc:sldMkLst>
      </pc:sldChg>
      <pc:sldChg chg="modNotesTx">
        <pc:chgData name="Crouch, Erika" userId="960d0b25-76f3-4c09-abc4-a74db4bc34d7" providerId="ADAL" clId="{7ED44505-408E-4A58-BF5B-0313452DB0DE}" dt="2023-11-12T13:35:26.071" v="579" actId="6549"/>
        <pc:sldMkLst>
          <pc:docMk/>
          <pc:sldMk cId="0" sldId="630"/>
        </pc:sldMkLst>
      </pc:sldChg>
      <pc:sldChg chg="modSp mod">
        <pc:chgData name="Crouch, Erika" userId="960d0b25-76f3-4c09-abc4-a74db4bc34d7" providerId="ADAL" clId="{7ED44505-408E-4A58-BF5B-0313452DB0DE}" dt="2023-11-19T12:37:43.678" v="622" actId="20577"/>
        <pc:sldMkLst>
          <pc:docMk/>
          <pc:sldMk cId="3901738932" sldId="634"/>
        </pc:sldMkLst>
      </pc:sldChg>
      <pc:sldChg chg="modSp mod">
        <pc:chgData name="Crouch, Erika" userId="960d0b25-76f3-4c09-abc4-a74db4bc34d7" providerId="ADAL" clId="{7ED44505-408E-4A58-BF5B-0313452DB0DE}" dt="2023-11-18T13:31:04.053" v="582" actId="20577"/>
        <pc:sldMkLst>
          <pc:docMk/>
          <pc:sldMk cId="0" sldId="637"/>
        </pc:sldMkLst>
      </pc:sldChg>
      <pc:sldChg chg="modNotesTx">
        <pc:chgData name="Crouch, Erika" userId="960d0b25-76f3-4c09-abc4-a74db4bc34d7" providerId="ADAL" clId="{7ED44505-408E-4A58-BF5B-0313452DB0DE}" dt="2023-11-26T00:27:04.535" v="1472" actId="20577"/>
        <pc:sldMkLst>
          <pc:docMk/>
          <pc:sldMk cId="0" sldId="640"/>
        </pc:sldMkLst>
      </pc:sldChg>
      <pc:sldChg chg="addSp delSp modSp mod modAnim">
        <pc:chgData name="Crouch, Erika" userId="960d0b25-76f3-4c09-abc4-a74db4bc34d7" providerId="ADAL" clId="{7ED44505-408E-4A58-BF5B-0313452DB0DE}" dt="2023-11-26T00:25:06.696" v="1451" actId="1076"/>
        <pc:sldMkLst>
          <pc:docMk/>
          <pc:sldMk cId="1562268111" sldId="646"/>
        </pc:sldMkLst>
      </pc:sldChg>
      <pc:sldChg chg="modSp add del mod modNotesTx">
        <pc:chgData name="Crouch, Erika" userId="960d0b25-76f3-4c09-abc4-a74db4bc34d7" providerId="ADAL" clId="{7ED44505-408E-4A58-BF5B-0313452DB0DE}" dt="2023-11-26T10:52:28.416" v="3732" actId="2696"/>
        <pc:sldMkLst>
          <pc:docMk/>
          <pc:sldMk cId="752092041" sldId="647"/>
        </pc:sldMkLst>
      </pc:sldChg>
      <pc:sldChg chg="modSp add mod">
        <pc:chgData name="Crouch, Erika" userId="960d0b25-76f3-4c09-abc4-a74db4bc34d7" providerId="ADAL" clId="{7ED44505-408E-4A58-BF5B-0313452DB0DE}" dt="2023-11-26T11:04:48.363" v="4164" actId="20577"/>
        <pc:sldMkLst>
          <pc:docMk/>
          <pc:sldMk cId="1804005439" sldId="647"/>
        </pc:sldMkLst>
      </pc:sldChg>
    </pc:docChg>
  </pc:docChgLst>
  <pc:docChgLst>
    <pc:chgData name="Crouch, Erika" userId="960d0b25-76f3-4c09-abc4-a74db4bc34d7" providerId="ADAL" clId="{988373E1-6494-4AC0-881A-3D31381126F0}"/>
    <pc:docChg chg="addSld modSld sldOrd">
      <pc:chgData name="Crouch, Erika" userId="960d0b25-76f3-4c09-abc4-a74db4bc34d7" providerId="ADAL" clId="{988373E1-6494-4AC0-881A-3D31381126F0}" dt="2025-09-19T09:15:06.495" v="1590" actId="20577"/>
      <pc:docMkLst>
        <pc:docMk/>
      </pc:docMkLst>
      <pc:sldChg chg="modSp mod">
        <pc:chgData name="Crouch, Erika" userId="960d0b25-76f3-4c09-abc4-a74db4bc34d7" providerId="ADAL" clId="{988373E1-6494-4AC0-881A-3D31381126F0}" dt="2025-09-19T08:18:21.638" v="133" actId="1076"/>
        <pc:sldMkLst>
          <pc:docMk/>
          <pc:sldMk cId="0" sldId="478"/>
        </pc:sldMkLst>
      </pc:sldChg>
      <pc:sldChg chg="addSp modSp mod">
        <pc:chgData name="Crouch, Erika" userId="960d0b25-76f3-4c09-abc4-a74db4bc34d7" providerId="ADAL" clId="{988373E1-6494-4AC0-881A-3D31381126F0}" dt="2025-09-19T07:58:35.045" v="8"/>
        <pc:sldMkLst>
          <pc:docMk/>
          <pc:sldMk cId="0" sldId="564"/>
        </pc:sldMkLst>
      </pc:sldChg>
      <pc:sldChg chg="modSp mod">
        <pc:chgData name="Crouch, Erika" userId="960d0b25-76f3-4c09-abc4-a74db4bc34d7" providerId="ADAL" clId="{988373E1-6494-4AC0-881A-3D31381126F0}" dt="2025-09-19T08:27:05.764" v="325" actId="20577"/>
        <pc:sldMkLst>
          <pc:docMk/>
          <pc:sldMk cId="0" sldId="597"/>
        </pc:sldMkLst>
      </pc:sldChg>
      <pc:sldChg chg="modNotesTx">
        <pc:chgData name="Crouch, Erika" userId="960d0b25-76f3-4c09-abc4-a74db4bc34d7" providerId="ADAL" clId="{988373E1-6494-4AC0-881A-3D31381126F0}" dt="2025-09-19T08:22:30.146" v="283" actId="20577"/>
        <pc:sldMkLst>
          <pc:docMk/>
          <pc:sldMk cId="0" sldId="599"/>
        </pc:sldMkLst>
      </pc:sldChg>
      <pc:sldChg chg="modSp mod">
        <pc:chgData name="Crouch, Erika" userId="960d0b25-76f3-4c09-abc4-a74db4bc34d7" providerId="ADAL" clId="{988373E1-6494-4AC0-881A-3D31381126F0}" dt="2025-09-19T08:09:14.338" v="124" actId="404"/>
        <pc:sldMkLst>
          <pc:docMk/>
          <pc:sldMk cId="0" sldId="600"/>
        </pc:sldMkLst>
      </pc:sldChg>
      <pc:sldChg chg="modSp mod">
        <pc:chgData name="Crouch, Erika" userId="960d0b25-76f3-4c09-abc4-a74db4bc34d7" providerId="ADAL" clId="{988373E1-6494-4AC0-881A-3D31381126F0}" dt="2025-09-19T08:24:22.794" v="300" actId="20577"/>
        <pc:sldMkLst>
          <pc:docMk/>
          <pc:sldMk cId="0" sldId="604"/>
        </pc:sldMkLst>
      </pc:sldChg>
      <pc:sldChg chg="modSp mod">
        <pc:chgData name="Crouch, Erika" userId="960d0b25-76f3-4c09-abc4-a74db4bc34d7" providerId="ADAL" clId="{988373E1-6494-4AC0-881A-3D31381126F0}" dt="2025-09-19T08:06:06.180" v="103" actId="20577"/>
        <pc:sldMkLst>
          <pc:docMk/>
          <pc:sldMk cId="0" sldId="608"/>
        </pc:sldMkLst>
      </pc:sldChg>
      <pc:sldChg chg="modSp mod modAnim">
        <pc:chgData name="Crouch, Erika" userId="960d0b25-76f3-4c09-abc4-a74db4bc34d7" providerId="ADAL" clId="{988373E1-6494-4AC0-881A-3D31381126F0}" dt="2025-09-19T09:15:06.495" v="1590" actId="20577"/>
        <pc:sldMkLst>
          <pc:docMk/>
          <pc:sldMk cId="2128783469" sldId="618"/>
        </pc:sldMkLst>
      </pc:sldChg>
      <pc:sldChg chg="addSp modSp mod">
        <pc:chgData name="Crouch, Erika" userId="960d0b25-76f3-4c09-abc4-a74db4bc34d7" providerId="ADAL" clId="{988373E1-6494-4AC0-881A-3D31381126F0}" dt="2025-09-07T19:41:36.719" v="7" actId="1076"/>
        <pc:sldMkLst>
          <pc:docMk/>
          <pc:sldMk cId="0" sldId="637"/>
        </pc:sldMkLst>
      </pc:sldChg>
      <pc:sldChg chg="modSp mod">
        <pc:chgData name="Crouch, Erika" userId="960d0b25-76f3-4c09-abc4-a74db4bc34d7" providerId="ADAL" clId="{988373E1-6494-4AC0-881A-3D31381126F0}" dt="2025-09-19T08:10:46.120" v="132" actId="20577"/>
        <pc:sldMkLst>
          <pc:docMk/>
          <pc:sldMk cId="0" sldId="642"/>
        </pc:sldMkLst>
      </pc:sldChg>
      <pc:sldChg chg="modSp">
        <pc:chgData name="Crouch, Erika" userId="960d0b25-76f3-4c09-abc4-a74db4bc34d7" providerId="ADAL" clId="{988373E1-6494-4AC0-881A-3D31381126F0}" dt="2025-09-19T09:00:41.712" v="1335" actId="20577"/>
        <pc:sldMkLst>
          <pc:docMk/>
          <pc:sldMk cId="1804005439" sldId="647"/>
        </pc:sldMkLst>
      </pc:sldChg>
      <pc:sldChg chg="modSp mod">
        <pc:chgData name="Crouch, Erika" userId="960d0b25-76f3-4c09-abc4-a74db4bc34d7" providerId="ADAL" clId="{988373E1-6494-4AC0-881A-3D31381126F0}" dt="2025-09-19T08:03:32.922" v="42" actId="20577"/>
        <pc:sldMkLst>
          <pc:docMk/>
          <pc:sldMk cId="19781398" sldId="649"/>
        </pc:sldMkLst>
      </pc:sldChg>
      <pc:sldChg chg="addSp modSp mod ord modAnim">
        <pc:chgData name="Crouch, Erika" userId="960d0b25-76f3-4c09-abc4-a74db4bc34d7" providerId="ADAL" clId="{988373E1-6494-4AC0-881A-3D31381126F0}" dt="2025-09-19T08:58:41.789" v="1332"/>
        <pc:sldMkLst>
          <pc:docMk/>
          <pc:sldMk cId="1151223188" sldId="654"/>
        </pc:sldMkLst>
      </pc:sldChg>
      <pc:sldChg chg="addSp modSp mod">
        <pc:chgData name="Crouch, Erika" userId="960d0b25-76f3-4c09-abc4-a74db4bc34d7" providerId="ADAL" clId="{988373E1-6494-4AC0-881A-3D31381126F0}" dt="2025-09-19T09:06:57.345" v="1486" actId="20577"/>
        <pc:sldMkLst>
          <pc:docMk/>
          <pc:sldMk cId="3406896371" sldId="659"/>
        </pc:sldMkLst>
      </pc:sldChg>
      <pc:sldChg chg="modSp add mod modAnim">
        <pc:chgData name="Crouch, Erika" userId="960d0b25-76f3-4c09-abc4-a74db4bc34d7" providerId="ADAL" clId="{988373E1-6494-4AC0-881A-3D31381126F0}" dt="2025-09-19T08:54:31.645" v="1175" actId="20577"/>
        <pc:sldMkLst>
          <pc:docMk/>
          <pc:sldMk cId="3806542133" sldId="663"/>
        </pc:sldMkLst>
      </pc:sldChg>
    </pc:docChg>
  </pc:docChgLst>
  <pc:docChgLst>
    <pc:chgData name="Crouch, Erika" userId="960d0b25-76f3-4c09-abc4-a74db4bc34d7" providerId="ADAL" clId="{359006FD-E5EC-4789-A803-F2F388264FED}"/>
    <pc:docChg chg="undo custSel modSld sldOrd">
      <pc:chgData name="Crouch, Erika" userId="960d0b25-76f3-4c09-abc4-a74db4bc34d7" providerId="ADAL" clId="{359006FD-E5EC-4789-A803-F2F388264FED}" dt="2024-04-30T17:54:26.040" v="1091" actId="1037"/>
      <pc:docMkLst>
        <pc:docMk/>
      </pc:docMkLst>
      <pc:sldChg chg="modSp mod">
        <pc:chgData name="Crouch, Erika" userId="960d0b25-76f3-4c09-abc4-a74db4bc34d7" providerId="ADAL" clId="{359006FD-E5EC-4789-A803-F2F388264FED}" dt="2024-04-30T13:11:54.437" v="31" actId="1076"/>
        <pc:sldMkLst>
          <pc:docMk/>
          <pc:sldMk cId="0" sldId="337"/>
        </pc:sldMkLst>
      </pc:sldChg>
      <pc:sldChg chg="modSp mod">
        <pc:chgData name="Crouch, Erika" userId="960d0b25-76f3-4c09-abc4-a74db4bc34d7" providerId="ADAL" clId="{359006FD-E5EC-4789-A803-F2F388264FED}" dt="2024-04-30T13:14:20.136" v="45" actId="1076"/>
        <pc:sldMkLst>
          <pc:docMk/>
          <pc:sldMk cId="0" sldId="338"/>
        </pc:sldMkLst>
      </pc:sldChg>
      <pc:sldChg chg="modSp mod">
        <pc:chgData name="Crouch, Erika" userId="960d0b25-76f3-4c09-abc4-a74db4bc34d7" providerId="ADAL" clId="{359006FD-E5EC-4789-A803-F2F388264FED}" dt="2024-04-30T13:13:47.761" v="41" actId="403"/>
        <pc:sldMkLst>
          <pc:docMk/>
          <pc:sldMk cId="0" sldId="386"/>
        </pc:sldMkLst>
      </pc:sldChg>
      <pc:sldChg chg="modSp mod">
        <pc:chgData name="Crouch, Erika" userId="960d0b25-76f3-4c09-abc4-a74db4bc34d7" providerId="ADAL" clId="{359006FD-E5EC-4789-A803-F2F388264FED}" dt="2024-04-30T13:14:27.386" v="46" actId="403"/>
        <pc:sldMkLst>
          <pc:docMk/>
          <pc:sldMk cId="0" sldId="391"/>
        </pc:sldMkLst>
      </pc:sldChg>
      <pc:sldChg chg="modSp">
        <pc:chgData name="Crouch, Erika" userId="960d0b25-76f3-4c09-abc4-a74db4bc34d7" providerId="ADAL" clId="{359006FD-E5EC-4789-A803-F2F388264FED}" dt="2024-04-30T13:16:59.018" v="65" actId="1076"/>
        <pc:sldMkLst>
          <pc:docMk/>
          <pc:sldMk cId="0" sldId="392"/>
        </pc:sldMkLst>
      </pc:sldChg>
      <pc:sldChg chg="modSp mod">
        <pc:chgData name="Crouch, Erika" userId="960d0b25-76f3-4c09-abc4-a74db4bc34d7" providerId="ADAL" clId="{359006FD-E5EC-4789-A803-F2F388264FED}" dt="2024-04-30T13:16:36.323" v="63" actId="2711"/>
        <pc:sldMkLst>
          <pc:docMk/>
          <pc:sldMk cId="0" sldId="402"/>
        </pc:sldMkLst>
      </pc:sldChg>
      <pc:sldChg chg="modSp mod ord">
        <pc:chgData name="Crouch, Erika" userId="960d0b25-76f3-4c09-abc4-a74db4bc34d7" providerId="ADAL" clId="{359006FD-E5EC-4789-A803-F2F388264FED}" dt="2024-04-30T14:29:46.369" v="548"/>
        <pc:sldMkLst>
          <pc:docMk/>
          <pc:sldMk cId="0" sldId="435"/>
        </pc:sldMkLst>
      </pc:sldChg>
      <pc:sldChg chg="modSp mod ord">
        <pc:chgData name="Crouch, Erika" userId="960d0b25-76f3-4c09-abc4-a74db4bc34d7" providerId="ADAL" clId="{359006FD-E5EC-4789-A803-F2F388264FED}" dt="2024-04-30T14:29:49.234" v="550"/>
        <pc:sldMkLst>
          <pc:docMk/>
          <pc:sldMk cId="0" sldId="436"/>
        </pc:sldMkLst>
      </pc:sldChg>
      <pc:sldChg chg="modSp mod">
        <pc:chgData name="Crouch, Erika" userId="960d0b25-76f3-4c09-abc4-a74db4bc34d7" providerId="ADAL" clId="{359006FD-E5EC-4789-A803-F2F388264FED}" dt="2024-04-30T13:17:06.515" v="66" actId="403"/>
        <pc:sldMkLst>
          <pc:docMk/>
          <pc:sldMk cId="0" sldId="507"/>
        </pc:sldMkLst>
      </pc:sldChg>
      <pc:sldChg chg="modSp mod">
        <pc:chgData name="Crouch, Erika" userId="960d0b25-76f3-4c09-abc4-a74db4bc34d7" providerId="ADAL" clId="{359006FD-E5EC-4789-A803-F2F388264FED}" dt="2024-04-30T14:32:19.678" v="561" actId="1076"/>
        <pc:sldMkLst>
          <pc:docMk/>
          <pc:sldMk cId="0" sldId="523"/>
        </pc:sldMkLst>
      </pc:sldChg>
      <pc:sldChg chg="modSp mod">
        <pc:chgData name="Crouch, Erika" userId="960d0b25-76f3-4c09-abc4-a74db4bc34d7" providerId="ADAL" clId="{359006FD-E5EC-4789-A803-F2F388264FED}" dt="2024-04-30T17:54:26.040" v="1091" actId="1037"/>
        <pc:sldMkLst>
          <pc:docMk/>
          <pc:sldMk cId="0" sldId="533"/>
        </pc:sldMkLst>
      </pc:sldChg>
      <pc:sldChg chg="modSp">
        <pc:chgData name="Crouch, Erika" userId="960d0b25-76f3-4c09-abc4-a74db4bc34d7" providerId="ADAL" clId="{359006FD-E5EC-4789-A803-F2F388264FED}" dt="2024-04-30T17:37:16.709" v="965" actId="1076"/>
        <pc:sldMkLst>
          <pc:docMk/>
          <pc:sldMk cId="0" sldId="564"/>
        </pc:sldMkLst>
      </pc:sldChg>
      <pc:sldChg chg="modSp mod">
        <pc:chgData name="Crouch, Erika" userId="960d0b25-76f3-4c09-abc4-a74db4bc34d7" providerId="ADAL" clId="{359006FD-E5EC-4789-A803-F2F388264FED}" dt="2024-04-30T17:40:42.990" v="1010" actId="1076"/>
        <pc:sldMkLst>
          <pc:docMk/>
          <pc:sldMk cId="0" sldId="565"/>
        </pc:sldMkLst>
      </pc:sldChg>
      <pc:sldChg chg="modSp mod">
        <pc:chgData name="Crouch, Erika" userId="960d0b25-76f3-4c09-abc4-a74db4bc34d7" providerId="ADAL" clId="{359006FD-E5EC-4789-A803-F2F388264FED}" dt="2024-04-30T13:14:52.155" v="49" actId="403"/>
        <pc:sldMkLst>
          <pc:docMk/>
          <pc:sldMk cId="0" sldId="566"/>
        </pc:sldMkLst>
      </pc:sldChg>
      <pc:sldChg chg="delSp modSp mod">
        <pc:chgData name="Crouch, Erika" userId="960d0b25-76f3-4c09-abc4-a74db4bc34d7" providerId="ADAL" clId="{359006FD-E5EC-4789-A803-F2F388264FED}" dt="2024-04-30T16:01:06.589" v="952" actId="1076"/>
        <pc:sldMkLst>
          <pc:docMk/>
          <pc:sldMk cId="0" sldId="567"/>
        </pc:sldMkLst>
      </pc:sldChg>
      <pc:sldChg chg="modSp mod">
        <pc:chgData name="Crouch, Erika" userId="960d0b25-76f3-4c09-abc4-a74db4bc34d7" providerId="ADAL" clId="{359006FD-E5EC-4789-A803-F2F388264FED}" dt="2024-04-30T15:58:11.101" v="939" actId="403"/>
        <pc:sldMkLst>
          <pc:docMk/>
          <pc:sldMk cId="0" sldId="569"/>
        </pc:sldMkLst>
      </pc:sldChg>
      <pc:sldChg chg="modSp mod">
        <pc:chgData name="Crouch, Erika" userId="960d0b25-76f3-4c09-abc4-a74db4bc34d7" providerId="ADAL" clId="{359006FD-E5EC-4789-A803-F2F388264FED}" dt="2024-04-30T17:37:48.141" v="970" actId="1076"/>
        <pc:sldMkLst>
          <pc:docMk/>
          <pc:sldMk cId="0" sldId="582"/>
        </pc:sldMkLst>
      </pc:sldChg>
      <pc:sldChg chg="modSp mod">
        <pc:chgData name="Crouch, Erika" userId="960d0b25-76f3-4c09-abc4-a74db4bc34d7" providerId="ADAL" clId="{359006FD-E5EC-4789-A803-F2F388264FED}" dt="2024-04-30T13:13:36.985" v="40" actId="14100"/>
        <pc:sldMkLst>
          <pc:docMk/>
          <pc:sldMk cId="0" sldId="584"/>
        </pc:sldMkLst>
      </pc:sldChg>
      <pc:sldChg chg="modSp mod">
        <pc:chgData name="Crouch, Erika" userId="960d0b25-76f3-4c09-abc4-a74db4bc34d7" providerId="ADAL" clId="{359006FD-E5EC-4789-A803-F2F388264FED}" dt="2024-04-30T15:15:33.134" v="923" actId="1076"/>
        <pc:sldMkLst>
          <pc:docMk/>
          <pc:sldMk cId="0" sldId="586"/>
        </pc:sldMkLst>
      </pc:sldChg>
      <pc:sldChg chg="modSp mod">
        <pc:chgData name="Crouch, Erika" userId="960d0b25-76f3-4c09-abc4-a74db4bc34d7" providerId="ADAL" clId="{359006FD-E5EC-4789-A803-F2F388264FED}" dt="2024-04-30T15:07:09.211" v="851" actId="1076"/>
        <pc:sldMkLst>
          <pc:docMk/>
          <pc:sldMk cId="0" sldId="594"/>
        </pc:sldMkLst>
      </pc:sldChg>
      <pc:sldChg chg="modSp mod">
        <pc:chgData name="Crouch, Erika" userId="960d0b25-76f3-4c09-abc4-a74db4bc34d7" providerId="ADAL" clId="{359006FD-E5EC-4789-A803-F2F388264FED}" dt="2024-04-30T15:56:22.621" v="929" actId="114"/>
        <pc:sldMkLst>
          <pc:docMk/>
          <pc:sldMk cId="0" sldId="595"/>
        </pc:sldMkLst>
      </pc:sldChg>
      <pc:sldChg chg="modSp mod">
        <pc:chgData name="Crouch, Erika" userId="960d0b25-76f3-4c09-abc4-a74db4bc34d7" providerId="ADAL" clId="{359006FD-E5EC-4789-A803-F2F388264FED}" dt="2024-04-30T15:56:53.723" v="936" actId="1076"/>
        <pc:sldMkLst>
          <pc:docMk/>
          <pc:sldMk cId="0" sldId="597"/>
        </pc:sldMkLst>
      </pc:sldChg>
      <pc:sldChg chg="delSp modSp mod modAnim">
        <pc:chgData name="Crouch, Erika" userId="960d0b25-76f3-4c09-abc4-a74db4bc34d7" providerId="ADAL" clId="{359006FD-E5EC-4789-A803-F2F388264FED}" dt="2024-04-30T14:17:26.130" v="476" actId="1076"/>
        <pc:sldMkLst>
          <pc:docMk/>
          <pc:sldMk cId="0" sldId="598"/>
        </pc:sldMkLst>
      </pc:sldChg>
      <pc:sldChg chg="modSp mod">
        <pc:chgData name="Crouch, Erika" userId="960d0b25-76f3-4c09-abc4-a74db4bc34d7" providerId="ADAL" clId="{359006FD-E5EC-4789-A803-F2F388264FED}" dt="2024-04-30T14:30:41.829" v="553" actId="1076"/>
        <pc:sldMkLst>
          <pc:docMk/>
          <pc:sldMk cId="0" sldId="599"/>
        </pc:sldMkLst>
      </pc:sldChg>
      <pc:sldChg chg="modSp mod">
        <pc:chgData name="Crouch, Erika" userId="960d0b25-76f3-4c09-abc4-a74db4bc34d7" providerId="ADAL" clId="{359006FD-E5EC-4789-A803-F2F388264FED}" dt="2024-04-30T15:55:56.668" v="926" actId="403"/>
        <pc:sldMkLst>
          <pc:docMk/>
          <pc:sldMk cId="0" sldId="600"/>
        </pc:sldMkLst>
      </pc:sldChg>
      <pc:sldChg chg="modSp mod">
        <pc:chgData name="Crouch, Erika" userId="960d0b25-76f3-4c09-abc4-a74db4bc34d7" providerId="ADAL" clId="{359006FD-E5EC-4789-A803-F2F388264FED}" dt="2024-04-30T15:56:40.427" v="933" actId="1076"/>
        <pc:sldMkLst>
          <pc:docMk/>
          <pc:sldMk cId="0" sldId="604"/>
        </pc:sldMkLst>
      </pc:sldChg>
      <pc:sldChg chg="modSp mod">
        <pc:chgData name="Crouch, Erika" userId="960d0b25-76f3-4c09-abc4-a74db4bc34d7" providerId="ADAL" clId="{359006FD-E5EC-4789-A803-F2F388264FED}" dt="2024-04-30T15:54:18.957" v="924" actId="403"/>
        <pc:sldMkLst>
          <pc:docMk/>
          <pc:sldMk cId="0" sldId="608"/>
        </pc:sldMkLst>
      </pc:sldChg>
      <pc:sldChg chg="modSp mod">
        <pc:chgData name="Crouch, Erika" userId="960d0b25-76f3-4c09-abc4-a74db4bc34d7" providerId="ADAL" clId="{359006FD-E5EC-4789-A803-F2F388264FED}" dt="2024-04-30T15:54:25.004" v="925" actId="403"/>
        <pc:sldMkLst>
          <pc:docMk/>
          <pc:sldMk cId="0" sldId="609"/>
        </pc:sldMkLst>
      </pc:sldChg>
      <pc:sldChg chg="addSp modSp mod modAnim">
        <pc:chgData name="Crouch, Erika" userId="960d0b25-76f3-4c09-abc4-a74db4bc34d7" providerId="ADAL" clId="{359006FD-E5EC-4789-A803-F2F388264FED}" dt="2024-04-30T13:14:43.840" v="48" actId="14100"/>
        <pc:sldMkLst>
          <pc:docMk/>
          <pc:sldMk cId="0" sldId="611"/>
        </pc:sldMkLst>
      </pc:sldChg>
      <pc:sldChg chg="modSp mod">
        <pc:chgData name="Crouch, Erika" userId="960d0b25-76f3-4c09-abc4-a74db4bc34d7" providerId="ADAL" clId="{359006FD-E5EC-4789-A803-F2F388264FED}" dt="2024-04-30T17:46:50.136" v="1072" actId="1036"/>
        <pc:sldMkLst>
          <pc:docMk/>
          <pc:sldMk cId="0" sldId="612"/>
        </pc:sldMkLst>
      </pc:sldChg>
      <pc:sldChg chg="modSp mod">
        <pc:chgData name="Crouch, Erika" userId="960d0b25-76f3-4c09-abc4-a74db4bc34d7" providerId="ADAL" clId="{359006FD-E5EC-4789-A803-F2F388264FED}" dt="2024-04-30T15:58:20.214" v="940" actId="403"/>
        <pc:sldMkLst>
          <pc:docMk/>
          <pc:sldMk cId="6478882" sldId="614"/>
        </pc:sldMkLst>
      </pc:sldChg>
      <pc:sldChg chg="modSp mod">
        <pc:chgData name="Crouch, Erika" userId="960d0b25-76f3-4c09-abc4-a74db4bc34d7" providerId="ADAL" clId="{359006FD-E5EC-4789-A803-F2F388264FED}" dt="2024-04-30T17:47:27.872" v="1076" actId="403"/>
        <pc:sldMkLst>
          <pc:docMk/>
          <pc:sldMk cId="2128783469" sldId="618"/>
        </pc:sldMkLst>
      </pc:sldChg>
      <pc:sldChg chg="modSp mod">
        <pc:chgData name="Crouch, Erika" userId="960d0b25-76f3-4c09-abc4-a74db4bc34d7" providerId="ADAL" clId="{359006FD-E5EC-4789-A803-F2F388264FED}" dt="2024-04-30T16:09:58.273" v="957" actId="1076"/>
        <pc:sldMkLst>
          <pc:docMk/>
          <pc:sldMk cId="0" sldId="624"/>
        </pc:sldMkLst>
      </pc:sldChg>
      <pc:sldChg chg="modSp mod">
        <pc:chgData name="Crouch, Erika" userId="960d0b25-76f3-4c09-abc4-a74db4bc34d7" providerId="ADAL" clId="{359006FD-E5EC-4789-A803-F2F388264FED}" dt="2024-04-30T13:18:42.805" v="77" actId="403"/>
        <pc:sldMkLst>
          <pc:docMk/>
          <pc:sldMk cId="0" sldId="627"/>
        </pc:sldMkLst>
      </pc:sldChg>
      <pc:sldChg chg="modSp mod">
        <pc:chgData name="Crouch, Erika" userId="960d0b25-76f3-4c09-abc4-a74db4bc34d7" providerId="ADAL" clId="{359006FD-E5EC-4789-A803-F2F388264FED}" dt="2024-04-30T15:58:35.175" v="942" actId="403"/>
        <pc:sldMkLst>
          <pc:docMk/>
          <pc:sldMk cId="3901738932" sldId="634"/>
        </pc:sldMkLst>
      </pc:sldChg>
      <pc:sldChg chg="modSp mod modNotesTx">
        <pc:chgData name="Crouch, Erika" userId="960d0b25-76f3-4c09-abc4-a74db4bc34d7" providerId="ADAL" clId="{359006FD-E5EC-4789-A803-F2F388264FED}" dt="2024-04-30T13:13:29.528" v="39" actId="948"/>
        <pc:sldMkLst>
          <pc:docMk/>
          <pc:sldMk cId="0" sldId="637"/>
        </pc:sldMkLst>
      </pc:sldChg>
      <pc:sldChg chg="modSp mod">
        <pc:chgData name="Crouch, Erika" userId="960d0b25-76f3-4c09-abc4-a74db4bc34d7" providerId="ADAL" clId="{359006FD-E5EC-4789-A803-F2F388264FED}" dt="2024-04-30T14:25:31.578" v="520" actId="1076"/>
        <pc:sldMkLst>
          <pc:docMk/>
          <pc:sldMk cId="0" sldId="640"/>
        </pc:sldMkLst>
      </pc:sldChg>
      <pc:sldChg chg="addSp modSp mod">
        <pc:chgData name="Crouch, Erika" userId="960d0b25-76f3-4c09-abc4-a74db4bc34d7" providerId="ADAL" clId="{359006FD-E5EC-4789-A803-F2F388264FED}" dt="2024-04-30T14:21:41.438" v="504" actId="14100"/>
        <pc:sldMkLst>
          <pc:docMk/>
          <pc:sldMk cId="0" sldId="641"/>
        </pc:sldMkLst>
      </pc:sldChg>
      <pc:sldChg chg="modSp mod">
        <pc:chgData name="Crouch, Erika" userId="960d0b25-76f3-4c09-abc4-a74db4bc34d7" providerId="ADAL" clId="{359006FD-E5EC-4789-A803-F2F388264FED}" dt="2024-04-30T16:10:37.194" v="962" actId="14100"/>
        <pc:sldMkLst>
          <pc:docMk/>
          <pc:sldMk cId="0" sldId="644"/>
        </pc:sldMkLst>
      </pc:sldChg>
      <pc:sldChg chg="modSp mod ord">
        <pc:chgData name="Crouch, Erika" userId="960d0b25-76f3-4c09-abc4-a74db4bc34d7" providerId="ADAL" clId="{359006FD-E5EC-4789-A803-F2F388264FED}" dt="2024-04-30T14:28:52.491" v="546" actId="1076"/>
        <pc:sldMkLst>
          <pc:docMk/>
          <pc:sldMk cId="1562268111" sldId="646"/>
        </pc:sldMkLst>
      </pc:sldChg>
      <pc:sldChg chg="modSp mod">
        <pc:chgData name="Crouch, Erika" userId="960d0b25-76f3-4c09-abc4-a74db4bc34d7" providerId="ADAL" clId="{359006FD-E5EC-4789-A803-F2F388264FED}" dt="2024-04-30T17:38:21.237" v="973" actId="1076"/>
        <pc:sldMkLst>
          <pc:docMk/>
          <pc:sldMk cId="1804005439" sldId="647"/>
        </pc:sldMkLst>
      </pc:sldChg>
      <pc:sldChg chg="addSp delSp modSp mod ord modAnim modNotesTx">
        <pc:chgData name="Crouch, Erika" userId="960d0b25-76f3-4c09-abc4-a74db4bc34d7" providerId="ADAL" clId="{359006FD-E5EC-4789-A803-F2F388264FED}" dt="2024-04-30T15:05:56.501" v="846"/>
        <pc:sldMkLst>
          <pc:docMk/>
          <pc:sldMk cId="810527601" sldId="650"/>
        </pc:sldMkLst>
      </pc:sldChg>
    </pc:docChg>
  </pc:docChgLst>
  <pc:docChgLst>
    <pc:chgData name="Crouch, Erika" userId="960d0b25-76f3-4c09-abc4-a74db4bc34d7" providerId="ADAL" clId="{18D10383-3AE8-4135-8009-8F15D03F3293}"/>
    <pc:docChg chg="custSel addSld modSld sldOrd">
      <pc:chgData name="Crouch, Erika" userId="960d0b25-76f3-4c09-abc4-a74db4bc34d7" providerId="ADAL" clId="{18D10383-3AE8-4135-8009-8F15D03F3293}" dt="2025-05-13T12:42:51.572" v="1419" actId="1076"/>
      <pc:docMkLst>
        <pc:docMk/>
      </pc:docMkLst>
      <pc:sldChg chg="modSp mod">
        <pc:chgData name="Crouch, Erika" userId="960d0b25-76f3-4c09-abc4-a74db4bc34d7" providerId="ADAL" clId="{18D10383-3AE8-4135-8009-8F15D03F3293}" dt="2025-05-13T12:26:28.169" v="1133" actId="1076"/>
        <pc:sldMkLst>
          <pc:docMk/>
          <pc:sldMk cId="0" sldId="564"/>
        </pc:sldMkLst>
      </pc:sldChg>
      <pc:sldChg chg="modSp">
        <pc:chgData name="Crouch, Erika" userId="960d0b25-76f3-4c09-abc4-a74db4bc34d7" providerId="ADAL" clId="{18D10383-3AE8-4135-8009-8F15D03F3293}" dt="2025-04-29T10:50:15.486" v="865" actId="20577"/>
        <pc:sldMkLst>
          <pc:docMk/>
          <pc:sldMk cId="0" sldId="565"/>
        </pc:sldMkLst>
      </pc:sldChg>
      <pc:sldChg chg="modSp mod modNotesTx">
        <pc:chgData name="Crouch, Erika" userId="960d0b25-76f3-4c09-abc4-a74db4bc34d7" providerId="ADAL" clId="{18D10383-3AE8-4135-8009-8F15D03F3293}" dt="2025-05-13T12:39:50.290" v="1393" actId="20577"/>
        <pc:sldMkLst>
          <pc:docMk/>
          <pc:sldMk cId="0" sldId="600"/>
        </pc:sldMkLst>
      </pc:sldChg>
      <pc:sldChg chg="modSp modNotesTx">
        <pc:chgData name="Crouch, Erika" userId="960d0b25-76f3-4c09-abc4-a74db4bc34d7" providerId="ADAL" clId="{18D10383-3AE8-4135-8009-8F15D03F3293}" dt="2025-05-13T12:42:51.572" v="1419" actId="1076"/>
        <pc:sldMkLst>
          <pc:docMk/>
          <pc:sldMk cId="0" sldId="608"/>
        </pc:sldMkLst>
      </pc:sldChg>
      <pc:sldChg chg="modSp">
        <pc:chgData name="Crouch, Erika" userId="960d0b25-76f3-4c09-abc4-a74db4bc34d7" providerId="ADAL" clId="{18D10383-3AE8-4135-8009-8F15D03F3293}" dt="2025-05-13T12:35:31.250" v="1363" actId="20577"/>
        <pc:sldMkLst>
          <pc:docMk/>
          <pc:sldMk cId="2128783469" sldId="618"/>
        </pc:sldMkLst>
      </pc:sldChg>
      <pc:sldChg chg="modSp mod">
        <pc:chgData name="Crouch, Erika" userId="960d0b25-76f3-4c09-abc4-a74db4bc34d7" providerId="ADAL" clId="{18D10383-3AE8-4135-8009-8F15D03F3293}" dt="2025-05-13T12:31:45.946" v="1298" actId="20577"/>
        <pc:sldMkLst>
          <pc:docMk/>
          <pc:sldMk cId="0" sldId="637"/>
        </pc:sldMkLst>
      </pc:sldChg>
      <pc:sldChg chg="modSp add mod ord modNotesTx">
        <pc:chgData name="Crouch, Erika" userId="960d0b25-76f3-4c09-abc4-a74db4bc34d7" providerId="ADAL" clId="{18D10383-3AE8-4135-8009-8F15D03F3293}" dt="2025-05-13T12:33:57.209" v="1344" actId="114"/>
        <pc:sldMkLst>
          <pc:docMk/>
          <pc:sldMk cId="1151223188" sldId="654"/>
        </pc:sldMkLst>
      </pc:sldChg>
    </pc:docChg>
  </pc:docChgLst>
  <pc:docChgLst>
    <pc:chgData name="Crouch, Erika" userId="960d0b25-76f3-4c09-abc4-a74db4bc34d7" providerId="ADAL" clId="{6D76974F-094E-45F7-ADE8-E9AE1D605B6C}"/>
    <pc:docChg chg="undo custSel addSld modSld">
      <pc:chgData name="Crouch, Erika" userId="960d0b25-76f3-4c09-abc4-a74db4bc34d7" providerId="ADAL" clId="{6D76974F-094E-45F7-ADE8-E9AE1D605B6C}" dt="2025-07-17T17:26:38.616" v="6089" actId="20577"/>
      <pc:docMkLst>
        <pc:docMk/>
      </pc:docMkLst>
      <pc:sldChg chg="modSp mod">
        <pc:chgData name="Crouch, Erika" userId="960d0b25-76f3-4c09-abc4-a74db4bc34d7" providerId="ADAL" clId="{6D76974F-094E-45F7-ADE8-E9AE1D605B6C}" dt="2025-07-17T13:48:38.193" v="3635" actId="20577"/>
        <pc:sldMkLst>
          <pc:docMk/>
          <pc:sldMk cId="0" sldId="338"/>
        </pc:sldMkLst>
      </pc:sldChg>
      <pc:sldChg chg="modSp mod">
        <pc:chgData name="Crouch, Erika" userId="960d0b25-76f3-4c09-abc4-a74db4bc34d7" providerId="ADAL" clId="{6D76974F-094E-45F7-ADE8-E9AE1D605B6C}" dt="2025-07-17T11:57:48.627" v="1965" actId="1076"/>
        <pc:sldMkLst>
          <pc:docMk/>
          <pc:sldMk cId="0" sldId="386"/>
        </pc:sldMkLst>
      </pc:sldChg>
      <pc:sldChg chg="modSp mod modAnim">
        <pc:chgData name="Crouch, Erika" userId="960d0b25-76f3-4c09-abc4-a74db4bc34d7" providerId="ADAL" clId="{6D76974F-094E-45F7-ADE8-E9AE1D605B6C}" dt="2025-07-17T13:49:56.392" v="3636"/>
        <pc:sldMkLst>
          <pc:docMk/>
          <pc:sldMk cId="0" sldId="391"/>
        </pc:sldMkLst>
      </pc:sldChg>
      <pc:sldChg chg="modSp">
        <pc:chgData name="Crouch, Erika" userId="960d0b25-76f3-4c09-abc4-a74db4bc34d7" providerId="ADAL" clId="{6D76974F-094E-45F7-ADE8-E9AE1D605B6C}" dt="2025-07-17T14:10:26.114" v="3994" actId="20577"/>
        <pc:sldMkLst>
          <pc:docMk/>
          <pc:sldMk cId="0" sldId="392"/>
        </pc:sldMkLst>
      </pc:sldChg>
      <pc:sldChg chg="modSp mod modNotesTx">
        <pc:chgData name="Crouch, Erika" userId="960d0b25-76f3-4c09-abc4-a74db4bc34d7" providerId="ADAL" clId="{6D76974F-094E-45F7-ADE8-E9AE1D605B6C}" dt="2025-07-17T16:08:01.294" v="5869" actId="20577"/>
        <pc:sldMkLst>
          <pc:docMk/>
          <pc:sldMk cId="0" sldId="435"/>
        </pc:sldMkLst>
      </pc:sldChg>
      <pc:sldChg chg="modSp mod modNotesTx">
        <pc:chgData name="Crouch, Erika" userId="960d0b25-76f3-4c09-abc4-a74db4bc34d7" providerId="ADAL" clId="{6D76974F-094E-45F7-ADE8-E9AE1D605B6C}" dt="2025-07-17T14:04:01.532" v="3906" actId="6549"/>
        <pc:sldMkLst>
          <pc:docMk/>
          <pc:sldMk cId="0" sldId="507"/>
        </pc:sldMkLst>
      </pc:sldChg>
      <pc:sldChg chg="modSp">
        <pc:chgData name="Crouch, Erika" userId="960d0b25-76f3-4c09-abc4-a74db4bc34d7" providerId="ADAL" clId="{6D76974F-094E-45F7-ADE8-E9AE1D605B6C}" dt="2025-07-17T14:36:06.334" v="4099" actId="20577"/>
        <pc:sldMkLst>
          <pc:docMk/>
          <pc:sldMk cId="0" sldId="533"/>
        </pc:sldMkLst>
      </pc:sldChg>
      <pc:sldChg chg="modSp mod modAnim modNotesTx">
        <pc:chgData name="Crouch, Erika" userId="960d0b25-76f3-4c09-abc4-a74db4bc34d7" providerId="ADAL" clId="{6D76974F-094E-45F7-ADE8-E9AE1D605B6C}" dt="2025-07-17T14:31:12.422" v="4083"/>
        <pc:sldMkLst>
          <pc:docMk/>
          <pc:sldMk cId="0" sldId="565"/>
        </pc:sldMkLst>
      </pc:sldChg>
      <pc:sldChg chg="modSp">
        <pc:chgData name="Crouch, Erika" userId="960d0b25-76f3-4c09-abc4-a74db4bc34d7" providerId="ADAL" clId="{6D76974F-094E-45F7-ADE8-E9AE1D605B6C}" dt="2025-07-17T13:52:42.840" v="3663" actId="20577"/>
        <pc:sldMkLst>
          <pc:docMk/>
          <pc:sldMk cId="0" sldId="566"/>
        </pc:sldMkLst>
      </pc:sldChg>
      <pc:sldChg chg="modSp mod modNotesTx">
        <pc:chgData name="Crouch, Erika" userId="960d0b25-76f3-4c09-abc4-a74db4bc34d7" providerId="ADAL" clId="{6D76974F-094E-45F7-ADE8-E9AE1D605B6C}" dt="2025-07-17T13:20:06.518" v="3020" actId="1076"/>
        <pc:sldMkLst>
          <pc:docMk/>
          <pc:sldMk cId="0" sldId="567"/>
        </pc:sldMkLst>
      </pc:sldChg>
      <pc:sldChg chg="modSp">
        <pc:chgData name="Crouch, Erika" userId="960d0b25-76f3-4c09-abc4-a74db4bc34d7" providerId="ADAL" clId="{6D76974F-094E-45F7-ADE8-E9AE1D605B6C}" dt="2025-07-17T09:39:21.325" v="765" actId="113"/>
        <pc:sldMkLst>
          <pc:docMk/>
          <pc:sldMk cId="0" sldId="580"/>
        </pc:sldMkLst>
      </pc:sldChg>
      <pc:sldChg chg="modSp mod modAnim modNotesTx">
        <pc:chgData name="Crouch, Erika" userId="960d0b25-76f3-4c09-abc4-a74db4bc34d7" providerId="ADAL" clId="{6D76974F-094E-45F7-ADE8-E9AE1D605B6C}" dt="2025-07-17T13:48:01.731" v="3628"/>
        <pc:sldMkLst>
          <pc:docMk/>
          <pc:sldMk cId="0" sldId="584"/>
        </pc:sldMkLst>
      </pc:sldChg>
      <pc:sldChg chg="modSp mod modNotesTx">
        <pc:chgData name="Crouch, Erika" userId="960d0b25-76f3-4c09-abc4-a74db4bc34d7" providerId="ADAL" clId="{6D76974F-094E-45F7-ADE8-E9AE1D605B6C}" dt="2025-07-17T14:34:06.113" v="4092" actId="1076"/>
        <pc:sldMkLst>
          <pc:docMk/>
          <pc:sldMk cId="0" sldId="586"/>
        </pc:sldMkLst>
      </pc:sldChg>
      <pc:sldChg chg="modSp mod">
        <pc:chgData name="Crouch, Erika" userId="960d0b25-76f3-4c09-abc4-a74db4bc34d7" providerId="ADAL" clId="{6D76974F-094E-45F7-ADE8-E9AE1D605B6C}" dt="2025-07-17T10:04:27.922" v="1033" actId="20577"/>
        <pc:sldMkLst>
          <pc:docMk/>
          <pc:sldMk cId="0" sldId="593"/>
        </pc:sldMkLst>
      </pc:sldChg>
      <pc:sldChg chg="modNotesTx">
        <pc:chgData name="Crouch, Erika" userId="960d0b25-76f3-4c09-abc4-a74db4bc34d7" providerId="ADAL" clId="{6D76974F-094E-45F7-ADE8-E9AE1D605B6C}" dt="2025-07-17T11:46:37.803" v="1714" actId="20577"/>
        <pc:sldMkLst>
          <pc:docMk/>
          <pc:sldMk cId="0" sldId="595"/>
        </pc:sldMkLst>
      </pc:sldChg>
      <pc:sldChg chg="modSp mod">
        <pc:chgData name="Crouch, Erika" userId="960d0b25-76f3-4c09-abc4-a74db4bc34d7" providerId="ADAL" clId="{6D76974F-094E-45F7-ADE8-E9AE1D605B6C}" dt="2025-07-17T11:46:51.002" v="1715" actId="20577"/>
        <pc:sldMkLst>
          <pc:docMk/>
          <pc:sldMk cId="0" sldId="597"/>
        </pc:sldMkLst>
      </pc:sldChg>
      <pc:sldChg chg="addSp modSp mod modAnim modNotesTx">
        <pc:chgData name="Crouch, Erika" userId="960d0b25-76f3-4c09-abc4-a74db4bc34d7" providerId="ADAL" clId="{6D76974F-094E-45F7-ADE8-E9AE1D605B6C}" dt="2025-07-17T15:07:14.128" v="4812" actId="20577"/>
        <pc:sldMkLst>
          <pc:docMk/>
          <pc:sldMk cId="0" sldId="600"/>
        </pc:sldMkLst>
      </pc:sldChg>
      <pc:sldChg chg="modSp mod">
        <pc:chgData name="Crouch, Erika" userId="960d0b25-76f3-4c09-abc4-a74db4bc34d7" providerId="ADAL" clId="{6D76974F-094E-45F7-ADE8-E9AE1D605B6C}" dt="2025-07-17T09:56:58.972" v="991" actId="20577"/>
        <pc:sldMkLst>
          <pc:docMk/>
          <pc:sldMk cId="0" sldId="604"/>
        </pc:sldMkLst>
      </pc:sldChg>
      <pc:sldChg chg="delSp modSp mod">
        <pc:chgData name="Crouch, Erika" userId="960d0b25-76f3-4c09-abc4-a74db4bc34d7" providerId="ADAL" clId="{6D76974F-094E-45F7-ADE8-E9AE1D605B6C}" dt="2025-07-17T17:13:56.736" v="5871" actId="1076"/>
        <pc:sldMkLst>
          <pc:docMk/>
          <pc:sldMk cId="0" sldId="605"/>
        </pc:sldMkLst>
      </pc:sldChg>
      <pc:sldChg chg="modSp mod">
        <pc:chgData name="Crouch, Erika" userId="960d0b25-76f3-4c09-abc4-a74db4bc34d7" providerId="ADAL" clId="{6D76974F-094E-45F7-ADE8-E9AE1D605B6C}" dt="2025-07-17T15:53:31.615" v="5728" actId="20577"/>
        <pc:sldMkLst>
          <pc:docMk/>
          <pc:sldMk cId="0" sldId="609"/>
        </pc:sldMkLst>
      </pc:sldChg>
      <pc:sldChg chg="addSp delSp modSp mod modAnim modNotesTx">
        <pc:chgData name="Crouch, Erika" userId="960d0b25-76f3-4c09-abc4-a74db4bc34d7" providerId="ADAL" clId="{6D76974F-094E-45F7-ADE8-E9AE1D605B6C}" dt="2025-07-17T13:51:40.710" v="3641"/>
        <pc:sldMkLst>
          <pc:docMk/>
          <pc:sldMk cId="0" sldId="611"/>
        </pc:sldMkLst>
      </pc:sldChg>
      <pc:sldChg chg="modSp mod">
        <pc:chgData name="Crouch, Erika" userId="960d0b25-76f3-4c09-abc4-a74db4bc34d7" providerId="ADAL" clId="{6D76974F-094E-45F7-ADE8-E9AE1D605B6C}" dt="2025-07-17T14:38:29.047" v="4117" actId="1076"/>
        <pc:sldMkLst>
          <pc:docMk/>
          <pc:sldMk cId="0" sldId="612"/>
        </pc:sldMkLst>
      </pc:sldChg>
      <pc:sldChg chg="modSp mod">
        <pc:chgData name="Crouch, Erika" userId="960d0b25-76f3-4c09-abc4-a74db4bc34d7" providerId="ADAL" clId="{6D76974F-094E-45F7-ADE8-E9AE1D605B6C}" dt="2025-07-17T09:50:05.997" v="859" actId="14100"/>
        <pc:sldMkLst>
          <pc:docMk/>
          <pc:sldMk cId="2128783469" sldId="618"/>
        </pc:sldMkLst>
      </pc:sldChg>
      <pc:sldChg chg="modSp modNotesTx">
        <pc:chgData name="Crouch, Erika" userId="960d0b25-76f3-4c09-abc4-a74db4bc34d7" providerId="ADAL" clId="{6D76974F-094E-45F7-ADE8-E9AE1D605B6C}" dt="2025-07-17T13:28:09.937" v="3061" actId="1036"/>
        <pc:sldMkLst>
          <pc:docMk/>
          <pc:sldMk cId="0" sldId="624"/>
        </pc:sldMkLst>
      </pc:sldChg>
      <pc:sldChg chg="modSp mod">
        <pc:chgData name="Crouch, Erika" userId="960d0b25-76f3-4c09-abc4-a74db4bc34d7" providerId="ADAL" clId="{6D76974F-094E-45F7-ADE8-E9AE1D605B6C}" dt="2025-07-17T11:48:18.343" v="1727" actId="14100"/>
        <pc:sldMkLst>
          <pc:docMk/>
          <pc:sldMk cId="0" sldId="632"/>
        </pc:sldMkLst>
      </pc:sldChg>
      <pc:sldChg chg="modSp mod">
        <pc:chgData name="Crouch, Erika" userId="960d0b25-76f3-4c09-abc4-a74db4bc34d7" providerId="ADAL" clId="{6D76974F-094E-45F7-ADE8-E9AE1D605B6C}" dt="2025-07-17T15:22:14.437" v="5164" actId="20577"/>
        <pc:sldMkLst>
          <pc:docMk/>
          <pc:sldMk cId="0" sldId="642"/>
        </pc:sldMkLst>
      </pc:sldChg>
      <pc:sldChg chg="modSp mod">
        <pc:chgData name="Crouch, Erika" userId="960d0b25-76f3-4c09-abc4-a74db4bc34d7" providerId="ADAL" clId="{6D76974F-094E-45F7-ADE8-E9AE1D605B6C}" dt="2025-07-17T14:07:33.816" v="3932" actId="1035"/>
        <pc:sldMkLst>
          <pc:docMk/>
          <pc:sldMk cId="1804005439" sldId="647"/>
        </pc:sldMkLst>
      </pc:sldChg>
      <pc:sldChg chg="addSp modSp mod">
        <pc:chgData name="Crouch, Erika" userId="960d0b25-76f3-4c09-abc4-a74db4bc34d7" providerId="ADAL" clId="{6D76974F-094E-45F7-ADE8-E9AE1D605B6C}" dt="2025-07-17T14:41:01.447" v="4175" actId="20577"/>
        <pc:sldMkLst>
          <pc:docMk/>
          <pc:sldMk cId="19781398" sldId="649"/>
        </pc:sldMkLst>
      </pc:sldChg>
      <pc:sldChg chg="modNotesTx">
        <pc:chgData name="Crouch, Erika" userId="960d0b25-76f3-4c09-abc4-a74db4bc34d7" providerId="ADAL" clId="{6D76974F-094E-45F7-ADE8-E9AE1D605B6C}" dt="2025-07-17T09:53:51.142" v="945" actId="20577"/>
        <pc:sldMkLst>
          <pc:docMk/>
          <pc:sldMk cId="810527601" sldId="650"/>
        </pc:sldMkLst>
      </pc:sldChg>
      <pc:sldChg chg="modSp mod modNotesTx">
        <pc:chgData name="Crouch, Erika" userId="960d0b25-76f3-4c09-abc4-a74db4bc34d7" providerId="ADAL" clId="{6D76974F-094E-45F7-ADE8-E9AE1D605B6C}" dt="2025-07-17T14:24:01.032" v="4034" actId="20577"/>
        <pc:sldMkLst>
          <pc:docMk/>
          <pc:sldMk cId="2784159807" sldId="652"/>
        </pc:sldMkLst>
      </pc:sldChg>
      <pc:sldChg chg="modSp mod">
        <pc:chgData name="Crouch, Erika" userId="960d0b25-76f3-4c09-abc4-a74db4bc34d7" providerId="ADAL" clId="{6D76974F-094E-45F7-ADE8-E9AE1D605B6C}" dt="2025-07-17T16:06:08.629" v="5812" actId="20577"/>
        <pc:sldMkLst>
          <pc:docMk/>
          <pc:sldMk cId="1151223188" sldId="654"/>
        </pc:sldMkLst>
      </pc:sldChg>
      <pc:sldChg chg="addSp modSp add mod">
        <pc:chgData name="Crouch, Erika" userId="960d0b25-76f3-4c09-abc4-a74db4bc34d7" providerId="ADAL" clId="{6D76974F-094E-45F7-ADE8-E9AE1D605B6C}" dt="2025-07-17T13:34:53.708" v="3133" actId="20577"/>
        <pc:sldMkLst>
          <pc:docMk/>
          <pc:sldMk cId="3406896371" sldId="659"/>
        </pc:sldMkLst>
      </pc:sldChg>
      <pc:sldChg chg="addSp delSp modSp add mod delAnim modAnim modNotesTx">
        <pc:chgData name="Crouch, Erika" userId="960d0b25-76f3-4c09-abc4-a74db4bc34d7" providerId="ADAL" clId="{6D76974F-094E-45F7-ADE8-E9AE1D605B6C}" dt="2025-07-17T13:25:48.103" v="3055" actId="20577"/>
        <pc:sldMkLst>
          <pc:docMk/>
          <pc:sldMk cId="2152410193" sldId="660"/>
        </pc:sldMkLst>
      </pc:sldChg>
      <pc:sldChg chg="addSp delSp modSp add mod modAnim modNotesTx">
        <pc:chgData name="Crouch, Erika" userId="960d0b25-76f3-4c09-abc4-a74db4bc34d7" providerId="ADAL" clId="{6D76974F-094E-45F7-ADE8-E9AE1D605B6C}" dt="2025-07-17T17:26:38.616" v="6089" actId="20577"/>
        <pc:sldMkLst>
          <pc:docMk/>
          <pc:sldMk cId="1716133134" sldId="661"/>
        </pc:sldMkLst>
      </pc:sldChg>
      <pc:sldChg chg="delSp modSp add mod modAnim modNotesTx">
        <pc:chgData name="Crouch, Erika" userId="960d0b25-76f3-4c09-abc4-a74db4bc34d7" providerId="ADAL" clId="{6D76974F-094E-45F7-ADE8-E9AE1D605B6C}" dt="2025-07-17T15:04:50.064" v="4799" actId="20577"/>
        <pc:sldMkLst>
          <pc:docMk/>
          <pc:sldMk cId="2354552395" sldId="662"/>
        </pc:sldMkLst>
      </pc:sldChg>
    </pc:docChg>
  </pc:docChgLst>
  <pc:docChgLst>
    <pc:chgData name="Crouch, Erika" userId="960d0b25-76f3-4c09-abc4-a74db4bc34d7" providerId="ADAL" clId="{6957AE73-31C4-4C2C-BC56-C4E51F25D243}"/>
    <pc:docChg chg="modSld">
      <pc:chgData name="Crouch, Erika" userId="960d0b25-76f3-4c09-abc4-a74db4bc34d7" providerId="ADAL" clId="{6957AE73-31C4-4C2C-BC56-C4E51F25D243}" dt="2023-10-24T13:46:14.864" v="60" actId="20577"/>
      <pc:docMkLst>
        <pc:docMk/>
      </pc:docMkLst>
      <pc:sldChg chg="modSp mod modNotesTx">
        <pc:chgData name="Crouch, Erika" userId="960d0b25-76f3-4c09-abc4-a74db4bc34d7" providerId="ADAL" clId="{6957AE73-31C4-4C2C-BC56-C4E51F25D243}" dt="2023-10-24T13:46:14.864" v="60" actId="20577"/>
        <pc:sldMkLst>
          <pc:docMk/>
          <pc:sldMk cId="0" sldId="582"/>
        </pc:sldMkLst>
      </pc:sldChg>
    </pc:docChg>
  </pc:docChgLst>
  <pc:docChgLst>
    <pc:chgData name="Crouch, Erika" userId="960d0b25-76f3-4c09-abc4-a74db4bc34d7" providerId="ADAL" clId="{A3CB016B-E973-41DA-A94F-66994E00F488}"/>
    <pc:docChg chg="custSel modSld">
      <pc:chgData name="Crouch, Erika" userId="960d0b25-76f3-4c09-abc4-a74db4bc34d7" providerId="ADAL" clId="{A3CB016B-E973-41DA-A94F-66994E00F488}" dt="2025-10-29T17:47:33.227" v="841" actId="14100"/>
      <pc:docMkLst>
        <pc:docMk/>
      </pc:docMkLst>
      <pc:sldChg chg="modSp mod">
        <pc:chgData name="Crouch, Erika" userId="960d0b25-76f3-4c09-abc4-a74db4bc34d7" providerId="ADAL" clId="{A3CB016B-E973-41DA-A94F-66994E00F488}" dt="2025-10-29T17:43:57.074" v="760" actId="1076"/>
        <pc:sldMkLst>
          <pc:docMk/>
          <pc:sldMk cId="0" sldId="391"/>
        </pc:sldMkLst>
        <pc:spChg chg="mod">
          <ac:chgData name="Crouch, Erika" userId="960d0b25-76f3-4c09-abc4-a74db4bc34d7" providerId="ADAL" clId="{A3CB016B-E973-41DA-A94F-66994E00F488}" dt="2025-10-29T17:43:57.074" v="760" actId="1076"/>
          <ac:spMkLst>
            <pc:docMk/>
            <pc:sldMk cId="0" sldId="391"/>
            <ac:spMk id="67587" creationId="{FA4FC3C1-3F2B-1AA7-1FB8-AAD5DCADA41F}"/>
          </ac:spMkLst>
        </pc:spChg>
      </pc:sldChg>
      <pc:sldChg chg="modSp modNotesTx">
        <pc:chgData name="Crouch, Erika" userId="960d0b25-76f3-4c09-abc4-a74db4bc34d7" providerId="ADAL" clId="{A3CB016B-E973-41DA-A94F-66994E00F488}" dt="2025-10-27T20:08:01.341" v="580" actId="20577"/>
        <pc:sldMkLst>
          <pc:docMk/>
          <pc:sldMk cId="0" sldId="533"/>
        </pc:sldMkLst>
        <pc:spChg chg="mod">
          <ac:chgData name="Crouch, Erika" userId="960d0b25-76f3-4c09-abc4-a74db4bc34d7" providerId="ADAL" clId="{A3CB016B-E973-41DA-A94F-66994E00F488}" dt="2025-10-27T20:00:05.209" v="61" actId="20577"/>
          <ac:spMkLst>
            <pc:docMk/>
            <pc:sldMk cId="0" sldId="533"/>
            <ac:spMk id="7" creationId="{973CB0E6-0B52-A458-1E9C-759CA61F2A5D}"/>
          </ac:spMkLst>
        </pc:spChg>
      </pc:sldChg>
      <pc:sldChg chg="modSp mod">
        <pc:chgData name="Crouch, Erika" userId="960d0b25-76f3-4c09-abc4-a74db4bc34d7" providerId="ADAL" clId="{A3CB016B-E973-41DA-A94F-66994E00F488}" dt="2025-10-29T17:42:04.966" v="688" actId="27636"/>
        <pc:sldMkLst>
          <pc:docMk/>
          <pc:sldMk cId="0" sldId="597"/>
        </pc:sldMkLst>
        <pc:spChg chg="mod">
          <ac:chgData name="Crouch, Erika" userId="960d0b25-76f3-4c09-abc4-a74db4bc34d7" providerId="ADAL" clId="{A3CB016B-E973-41DA-A94F-66994E00F488}" dt="2025-10-29T17:42:04.966" v="688" actId="27636"/>
          <ac:spMkLst>
            <pc:docMk/>
            <pc:sldMk cId="0" sldId="597"/>
            <ac:spMk id="149507" creationId="{1BA3EB4E-E14F-7934-8CD8-219B970267A3}"/>
          </ac:spMkLst>
        </pc:spChg>
      </pc:sldChg>
      <pc:sldChg chg="modSp mod">
        <pc:chgData name="Crouch, Erika" userId="960d0b25-76f3-4c09-abc4-a74db4bc34d7" providerId="ADAL" clId="{A3CB016B-E973-41DA-A94F-66994E00F488}" dt="2025-10-29T17:45:29.820" v="770" actId="20577"/>
        <pc:sldMkLst>
          <pc:docMk/>
          <pc:sldMk cId="2784159807" sldId="652"/>
        </pc:sldMkLst>
        <pc:spChg chg="mod">
          <ac:chgData name="Crouch, Erika" userId="960d0b25-76f3-4c09-abc4-a74db4bc34d7" providerId="ADAL" clId="{A3CB016B-E973-41DA-A94F-66994E00F488}" dt="2025-10-29T17:45:29.820" v="770" actId="20577"/>
          <ac:spMkLst>
            <pc:docMk/>
            <pc:sldMk cId="2784159807" sldId="652"/>
            <ac:spMk id="3" creationId="{79CE1339-FB5A-0E2B-0DF5-D42586FF5014}"/>
          </ac:spMkLst>
        </pc:spChg>
      </pc:sldChg>
      <pc:sldChg chg="modSp mod">
        <pc:chgData name="Crouch, Erika" userId="960d0b25-76f3-4c09-abc4-a74db4bc34d7" providerId="ADAL" clId="{A3CB016B-E973-41DA-A94F-66994E00F488}" dt="2025-10-29T17:47:33.227" v="841" actId="14100"/>
        <pc:sldMkLst>
          <pc:docMk/>
          <pc:sldMk cId="1168997461" sldId="653"/>
        </pc:sldMkLst>
        <pc:spChg chg="mod">
          <ac:chgData name="Crouch, Erika" userId="960d0b25-76f3-4c09-abc4-a74db4bc34d7" providerId="ADAL" clId="{A3CB016B-E973-41DA-A94F-66994E00F488}" dt="2025-10-29T17:47:33.227" v="841" actId="14100"/>
          <ac:spMkLst>
            <pc:docMk/>
            <pc:sldMk cId="1168997461" sldId="653"/>
            <ac:spMk id="3" creationId="{79CE1339-FB5A-0E2B-0DF5-D42586FF5014}"/>
          </ac:spMkLst>
        </pc:spChg>
      </pc:sldChg>
      <pc:sldChg chg="modSp mod">
        <pc:chgData name="Crouch, Erika" userId="960d0b25-76f3-4c09-abc4-a74db4bc34d7" providerId="ADAL" clId="{A3CB016B-E973-41DA-A94F-66994E00F488}" dt="2025-10-29T13:38:59.042" v="686" actId="1076"/>
        <pc:sldMkLst>
          <pc:docMk/>
          <pc:sldMk cId="506771093" sldId="664"/>
        </pc:sldMkLst>
        <pc:spChg chg="mod">
          <ac:chgData name="Crouch, Erika" userId="960d0b25-76f3-4c09-abc4-a74db4bc34d7" providerId="ADAL" clId="{A3CB016B-E973-41DA-A94F-66994E00F488}" dt="2025-10-29T13:33:05.447" v="582" actId="20577"/>
          <ac:spMkLst>
            <pc:docMk/>
            <pc:sldMk cId="506771093" sldId="664"/>
            <ac:spMk id="104450" creationId="{E9A165EC-0D5C-6688-44C3-586821B6CEE9}"/>
          </ac:spMkLst>
        </pc:spChg>
        <pc:graphicFrameChg chg="mod modGraphic">
          <ac:chgData name="Crouch, Erika" userId="960d0b25-76f3-4c09-abc4-a74db4bc34d7" providerId="ADAL" clId="{A3CB016B-E973-41DA-A94F-66994E00F488}" dt="2025-10-29T13:38:59.042" v="686" actId="1076"/>
          <ac:graphicFrameMkLst>
            <pc:docMk/>
            <pc:sldMk cId="506771093" sldId="664"/>
            <ac:graphicFrameMk id="3" creationId="{E6BBB50C-CFE6-33BE-E6AF-A0717085E548}"/>
          </ac:graphicFrameMkLst>
        </pc:graphicFrameChg>
      </pc:sldChg>
    </pc:docChg>
  </pc:docChgLst>
  <pc:docChgLst>
    <pc:chgData name="Crouch, Erika" userId="960d0b25-76f3-4c09-abc4-a74db4bc34d7" providerId="ADAL" clId="{850C09DB-1997-4020-A19F-B62D27CA25E7}"/>
    <pc:docChg chg="custSel addSld modSld">
      <pc:chgData name="Crouch, Erika" userId="960d0b25-76f3-4c09-abc4-a74db4bc34d7" providerId="ADAL" clId="{850C09DB-1997-4020-A19F-B62D27CA25E7}" dt="2025-07-16T16:50:29.462" v="1538" actId="20577"/>
      <pc:docMkLst>
        <pc:docMk/>
      </pc:docMkLst>
      <pc:sldChg chg="modSp mod modNotesTx">
        <pc:chgData name="Crouch, Erika" userId="960d0b25-76f3-4c09-abc4-a74db4bc34d7" providerId="ADAL" clId="{850C09DB-1997-4020-A19F-B62D27CA25E7}" dt="2025-07-16T15:28:05.015" v="336" actId="20577"/>
        <pc:sldMkLst>
          <pc:docMk/>
          <pc:sldMk cId="0" sldId="392"/>
        </pc:sldMkLst>
      </pc:sldChg>
      <pc:sldChg chg="modSp mod">
        <pc:chgData name="Crouch, Erika" userId="960d0b25-76f3-4c09-abc4-a74db4bc34d7" providerId="ADAL" clId="{850C09DB-1997-4020-A19F-B62D27CA25E7}" dt="2025-07-16T16:38:49.023" v="1321" actId="1076"/>
        <pc:sldMkLst>
          <pc:docMk/>
          <pc:sldMk cId="0" sldId="456"/>
        </pc:sldMkLst>
      </pc:sldChg>
      <pc:sldChg chg="modSp mod modNotesTx">
        <pc:chgData name="Crouch, Erika" userId="960d0b25-76f3-4c09-abc4-a74db4bc34d7" providerId="ADAL" clId="{850C09DB-1997-4020-A19F-B62D27CA25E7}" dt="2025-07-16T15:36:17.157" v="647" actId="179"/>
        <pc:sldMkLst>
          <pc:docMk/>
          <pc:sldMk cId="0" sldId="507"/>
        </pc:sldMkLst>
      </pc:sldChg>
      <pc:sldChg chg="modNotesTx">
        <pc:chgData name="Crouch, Erika" userId="960d0b25-76f3-4c09-abc4-a74db4bc34d7" providerId="ADAL" clId="{850C09DB-1997-4020-A19F-B62D27CA25E7}" dt="2025-07-16T16:15:24.300" v="864" actId="404"/>
        <pc:sldMkLst>
          <pc:docMk/>
          <pc:sldMk cId="0" sldId="533"/>
        </pc:sldMkLst>
      </pc:sldChg>
      <pc:sldChg chg="modNotesTx">
        <pc:chgData name="Crouch, Erika" userId="960d0b25-76f3-4c09-abc4-a74db4bc34d7" providerId="ADAL" clId="{850C09DB-1997-4020-A19F-B62D27CA25E7}" dt="2025-07-16T16:16:02.769" v="872" actId="404"/>
        <pc:sldMkLst>
          <pc:docMk/>
          <pc:sldMk cId="0" sldId="565"/>
        </pc:sldMkLst>
      </pc:sldChg>
      <pc:sldChg chg="modNotesTx">
        <pc:chgData name="Crouch, Erika" userId="960d0b25-76f3-4c09-abc4-a74db4bc34d7" providerId="ADAL" clId="{850C09DB-1997-4020-A19F-B62D27CA25E7}" dt="2025-07-16T16:17:06.722" v="881" actId="255"/>
        <pc:sldMkLst>
          <pc:docMk/>
          <pc:sldMk cId="0" sldId="582"/>
        </pc:sldMkLst>
      </pc:sldChg>
      <pc:sldChg chg="modSp mod modNotesTx">
        <pc:chgData name="Crouch, Erika" userId="960d0b25-76f3-4c09-abc4-a74db4bc34d7" providerId="ADAL" clId="{850C09DB-1997-4020-A19F-B62D27CA25E7}" dt="2025-07-16T16:15:53.224" v="871" actId="404"/>
        <pc:sldMkLst>
          <pc:docMk/>
          <pc:sldMk cId="0" sldId="586"/>
        </pc:sldMkLst>
      </pc:sldChg>
      <pc:sldChg chg="modSp mod">
        <pc:chgData name="Crouch, Erika" userId="960d0b25-76f3-4c09-abc4-a74db4bc34d7" providerId="ADAL" clId="{850C09DB-1997-4020-A19F-B62D27CA25E7}" dt="2025-07-16T16:41:28.919" v="1385" actId="1076"/>
        <pc:sldMkLst>
          <pc:docMk/>
          <pc:sldMk cId="0" sldId="594"/>
        </pc:sldMkLst>
      </pc:sldChg>
      <pc:sldChg chg="modNotesTx">
        <pc:chgData name="Crouch, Erika" userId="960d0b25-76f3-4c09-abc4-a74db4bc34d7" providerId="ADAL" clId="{850C09DB-1997-4020-A19F-B62D27CA25E7}" dt="2025-07-16T16:16:52.874" v="880" actId="33524"/>
        <pc:sldMkLst>
          <pc:docMk/>
          <pc:sldMk cId="0" sldId="607"/>
        </pc:sldMkLst>
      </pc:sldChg>
      <pc:sldChg chg="modSp modNotesTx">
        <pc:chgData name="Crouch, Erika" userId="960d0b25-76f3-4c09-abc4-a74db4bc34d7" providerId="ADAL" clId="{850C09DB-1997-4020-A19F-B62D27CA25E7}" dt="2025-07-16T16:36:00.915" v="1241" actId="20577"/>
        <pc:sldMkLst>
          <pc:docMk/>
          <pc:sldMk cId="0" sldId="608"/>
        </pc:sldMkLst>
      </pc:sldChg>
      <pc:sldChg chg="addSp delSp modSp mod modAnim modNotesTx">
        <pc:chgData name="Crouch, Erika" userId="960d0b25-76f3-4c09-abc4-a74db4bc34d7" providerId="ADAL" clId="{850C09DB-1997-4020-A19F-B62D27CA25E7}" dt="2025-07-16T16:15:42.309" v="870" actId="20577"/>
        <pc:sldMkLst>
          <pc:docMk/>
          <pc:sldMk cId="0" sldId="612"/>
        </pc:sldMkLst>
      </pc:sldChg>
      <pc:sldChg chg="modNotesTx">
        <pc:chgData name="Crouch, Erika" userId="960d0b25-76f3-4c09-abc4-a74db4bc34d7" providerId="ADAL" clId="{850C09DB-1997-4020-A19F-B62D27CA25E7}" dt="2025-07-16T16:01:24.738" v="717" actId="404"/>
        <pc:sldMkLst>
          <pc:docMk/>
          <pc:sldMk cId="2390489781" sldId="614"/>
        </pc:sldMkLst>
      </pc:sldChg>
      <pc:sldChg chg="modNotesTx">
        <pc:chgData name="Crouch, Erika" userId="960d0b25-76f3-4c09-abc4-a74db4bc34d7" providerId="ADAL" clId="{850C09DB-1997-4020-A19F-B62D27CA25E7}" dt="2025-07-16T16:16:14.263" v="874" actId="404"/>
        <pc:sldMkLst>
          <pc:docMk/>
          <pc:sldMk cId="0" sldId="627"/>
        </pc:sldMkLst>
      </pc:sldChg>
      <pc:sldChg chg="modSp mod">
        <pc:chgData name="Crouch, Erika" userId="960d0b25-76f3-4c09-abc4-a74db4bc34d7" providerId="ADAL" clId="{850C09DB-1997-4020-A19F-B62D27CA25E7}" dt="2025-07-16T16:42:44.636" v="1387" actId="20577"/>
        <pc:sldMkLst>
          <pc:docMk/>
          <pc:sldMk cId="0" sldId="642"/>
        </pc:sldMkLst>
      </pc:sldChg>
      <pc:sldChg chg="modSp mod">
        <pc:chgData name="Crouch, Erika" userId="960d0b25-76f3-4c09-abc4-a74db4bc34d7" providerId="ADAL" clId="{850C09DB-1997-4020-A19F-B62D27CA25E7}" dt="2025-07-16T16:47:08.354" v="1415" actId="20577"/>
        <pc:sldMkLst>
          <pc:docMk/>
          <pc:sldMk cId="19781398" sldId="649"/>
        </pc:sldMkLst>
      </pc:sldChg>
      <pc:sldChg chg="modSp mod modNotesTx">
        <pc:chgData name="Crouch, Erika" userId="960d0b25-76f3-4c09-abc4-a74db4bc34d7" providerId="ADAL" clId="{850C09DB-1997-4020-A19F-B62D27CA25E7}" dt="2025-07-16T16:18:02.322" v="885" actId="948"/>
        <pc:sldMkLst>
          <pc:docMk/>
          <pc:sldMk cId="2784159807" sldId="652"/>
        </pc:sldMkLst>
      </pc:sldChg>
      <pc:sldChg chg="modNotesTx">
        <pc:chgData name="Crouch, Erika" userId="960d0b25-76f3-4c09-abc4-a74db4bc34d7" providerId="ADAL" clId="{850C09DB-1997-4020-A19F-B62D27CA25E7}" dt="2025-07-16T16:16:26.536" v="876" actId="404"/>
        <pc:sldMkLst>
          <pc:docMk/>
          <pc:sldMk cId="1168997461" sldId="653"/>
        </pc:sldMkLst>
      </pc:sldChg>
      <pc:sldChg chg="modSp mod">
        <pc:chgData name="Crouch, Erika" userId="960d0b25-76f3-4c09-abc4-a74db4bc34d7" providerId="ADAL" clId="{850C09DB-1997-4020-A19F-B62D27CA25E7}" dt="2025-07-16T16:50:29.462" v="1538" actId="20577"/>
        <pc:sldMkLst>
          <pc:docMk/>
          <pc:sldMk cId="1151223188" sldId="654"/>
        </pc:sldMkLst>
      </pc:sldChg>
      <pc:sldChg chg="modSp add mod">
        <pc:chgData name="Crouch, Erika" userId="960d0b25-76f3-4c09-abc4-a74db4bc34d7" providerId="ADAL" clId="{850C09DB-1997-4020-A19F-B62D27CA25E7}" dt="2025-07-16T16:02:53.799" v="761" actId="20577"/>
        <pc:sldMkLst>
          <pc:docMk/>
          <pc:sldMk cId="256243131" sldId="655"/>
        </pc:sldMkLst>
      </pc:sldChg>
      <pc:sldChg chg="modSp add mod">
        <pc:chgData name="Crouch, Erika" userId="960d0b25-76f3-4c09-abc4-a74db4bc34d7" providerId="ADAL" clId="{850C09DB-1997-4020-A19F-B62D27CA25E7}" dt="2025-07-16T16:03:20.776" v="791" actId="20577"/>
        <pc:sldMkLst>
          <pc:docMk/>
          <pc:sldMk cId="4251809719" sldId="656"/>
        </pc:sldMkLst>
      </pc:sldChg>
      <pc:sldChg chg="modSp add mod">
        <pc:chgData name="Crouch, Erika" userId="960d0b25-76f3-4c09-abc4-a74db4bc34d7" providerId="ADAL" clId="{850C09DB-1997-4020-A19F-B62D27CA25E7}" dt="2025-07-16T16:03:48.715" v="800" actId="20577"/>
        <pc:sldMkLst>
          <pc:docMk/>
          <pc:sldMk cId="540817042" sldId="657"/>
        </pc:sldMkLst>
      </pc:sldChg>
      <pc:sldChg chg="modSp add mod">
        <pc:chgData name="Crouch, Erika" userId="960d0b25-76f3-4c09-abc4-a74db4bc34d7" providerId="ADAL" clId="{850C09DB-1997-4020-A19F-B62D27CA25E7}" dt="2025-07-16T16:04:22.326" v="813" actId="20577"/>
        <pc:sldMkLst>
          <pc:docMk/>
          <pc:sldMk cId="1285147942" sldId="6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B42324-A4CE-3E7A-96D8-9A6D2D7FBF05}"/>
              </a:ext>
            </a:extLst>
          </p:cNvPr>
          <p:cNvSpPr>
            <a:spLocks noGrp="1"/>
          </p:cNvSpPr>
          <p:nvPr>
            <p:ph type="hdr" sz="quarter"/>
          </p:nvPr>
        </p:nvSpPr>
        <p:spPr>
          <a:xfrm>
            <a:off x="0" y="0"/>
            <a:ext cx="3078163" cy="471488"/>
          </a:xfrm>
          <a:prstGeom prst="rect">
            <a:avLst/>
          </a:prstGeom>
        </p:spPr>
        <p:txBody>
          <a:bodyPr vert="horz" lIns="94229" tIns="47114" rIns="94229" bIns="47114" rtlCol="0"/>
          <a:lstStyle>
            <a:lvl1pPr algn="l">
              <a:defRPr sz="1200">
                <a:ea typeface="ＭＳ Ｐゴシック" panose="020B0600070205080204" pitchFamily="34" charset="-128"/>
              </a:defRPr>
            </a:lvl1pPr>
          </a:lstStyle>
          <a:p>
            <a:pPr>
              <a:defRPr/>
            </a:pPr>
            <a:endParaRPr lang="en-US"/>
          </a:p>
        </p:txBody>
      </p:sp>
      <p:sp>
        <p:nvSpPr>
          <p:cNvPr id="3" name="Date Placeholder 2">
            <a:extLst>
              <a:ext uri="{FF2B5EF4-FFF2-40B4-BE49-F238E27FC236}">
                <a16:creationId xmlns:a16="http://schemas.microsoft.com/office/drawing/2014/main" id="{D6E58FC8-6C17-5192-E3AE-E80AB9294BF5}"/>
              </a:ext>
            </a:extLst>
          </p:cNvPr>
          <p:cNvSpPr>
            <a:spLocks noGrp="1"/>
          </p:cNvSpPr>
          <p:nvPr>
            <p:ph type="dt" sz="quarter" idx="1"/>
          </p:nvPr>
        </p:nvSpPr>
        <p:spPr>
          <a:xfrm>
            <a:off x="4022725" y="0"/>
            <a:ext cx="3078163" cy="471488"/>
          </a:xfrm>
          <a:prstGeom prst="rect">
            <a:avLst/>
          </a:prstGeom>
        </p:spPr>
        <p:txBody>
          <a:bodyPr vert="horz" lIns="94229" tIns="47114" rIns="94229" bIns="47114" rtlCol="0"/>
          <a:lstStyle>
            <a:lvl1pPr algn="r">
              <a:defRPr sz="1200">
                <a:ea typeface="ＭＳ Ｐゴシック" panose="020B0600070205080204" pitchFamily="34" charset="-128"/>
              </a:defRPr>
            </a:lvl1pPr>
          </a:lstStyle>
          <a:p>
            <a:pPr>
              <a:defRPr/>
            </a:pPr>
            <a:fld id="{272BE5EE-5534-4221-965E-17CF4F053808}" type="datetimeFigureOut">
              <a:rPr lang="en-US"/>
              <a:pPr>
                <a:defRPr/>
              </a:pPr>
              <a:t>11/2/2025</a:t>
            </a:fld>
            <a:endParaRPr lang="en-US"/>
          </a:p>
        </p:txBody>
      </p:sp>
      <p:sp>
        <p:nvSpPr>
          <p:cNvPr id="4" name="Footer Placeholder 3">
            <a:extLst>
              <a:ext uri="{FF2B5EF4-FFF2-40B4-BE49-F238E27FC236}">
                <a16:creationId xmlns:a16="http://schemas.microsoft.com/office/drawing/2014/main" id="{4353866F-9924-A650-5AF8-C02CACEC9415}"/>
              </a:ext>
            </a:extLst>
          </p:cNvPr>
          <p:cNvSpPr>
            <a:spLocks noGrp="1"/>
          </p:cNvSpPr>
          <p:nvPr>
            <p:ph type="ftr" sz="quarter" idx="2"/>
          </p:nvPr>
        </p:nvSpPr>
        <p:spPr>
          <a:xfrm>
            <a:off x="0" y="8916988"/>
            <a:ext cx="3078163" cy="471487"/>
          </a:xfrm>
          <a:prstGeom prst="rect">
            <a:avLst/>
          </a:prstGeom>
        </p:spPr>
        <p:txBody>
          <a:bodyPr vert="horz" lIns="94229" tIns="47114" rIns="94229" bIns="47114" rtlCol="0" anchor="b"/>
          <a:lstStyle>
            <a:lvl1pPr algn="l">
              <a:defRPr sz="1200">
                <a:ea typeface="ＭＳ Ｐゴシック" panose="020B0600070205080204" pitchFamily="34" charset="-128"/>
              </a:defRPr>
            </a:lvl1pPr>
          </a:lstStyle>
          <a:p>
            <a:pPr>
              <a:defRPr/>
            </a:pPr>
            <a:endParaRPr lang="en-US"/>
          </a:p>
        </p:txBody>
      </p:sp>
      <p:sp>
        <p:nvSpPr>
          <p:cNvPr id="5" name="Slide Number Placeholder 4">
            <a:extLst>
              <a:ext uri="{FF2B5EF4-FFF2-40B4-BE49-F238E27FC236}">
                <a16:creationId xmlns:a16="http://schemas.microsoft.com/office/drawing/2014/main" id="{CA9BFCD2-CC74-C8B7-9533-DDC7C544E0C0}"/>
              </a:ext>
            </a:extLst>
          </p:cNvPr>
          <p:cNvSpPr>
            <a:spLocks noGrp="1"/>
          </p:cNvSpPr>
          <p:nvPr>
            <p:ph type="sldNum" sz="quarter" idx="3"/>
          </p:nvPr>
        </p:nvSpPr>
        <p:spPr>
          <a:xfrm>
            <a:off x="4022725" y="8916988"/>
            <a:ext cx="3078163" cy="471487"/>
          </a:xfrm>
          <a:prstGeom prst="rect">
            <a:avLst/>
          </a:prstGeom>
        </p:spPr>
        <p:txBody>
          <a:bodyPr vert="horz" wrap="square" lIns="94229" tIns="47114" rIns="94229" bIns="47114" numCol="1" anchor="b" anchorCtr="0" compatLnSpc="1">
            <a:prstTxWarp prst="textNoShape">
              <a:avLst/>
            </a:prstTxWarp>
          </a:bodyPr>
          <a:lstStyle>
            <a:lvl1pPr algn="r">
              <a:defRPr sz="1200"/>
            </a:lvl1pPr>
          </a:lstStyle>
          <a:p>
            <a:fld id="{36BF9564-1E3E-47C1-8442-EDB0C853AEB1}"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EC3DF668-B085-C59D-E01C-2E845DFF97CA}"/>
              </a:ext>
            </a:extLst>
          </p:cNvPr>
          <p:cNvSpPr>
            <a:spLocks noGrp="1" noChangeArrowheads="1"/>
          </p:cNvSpPr>
          <p:nvPr>
            <p:ph type="hdr" sz="quarter"/>
          </p:nvPr>
        </p:nvSpPr>
        <p:spPr bwMode="auto">
          <a:xfrm>
            <a:off x="0" y="0"/>
            <a:ext cx="3078163" cy="469900"/>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161795" name="Rectangle 3">
            <a:extLst>
              <a:ext uri="{FF2B5EF4-FFF2-40B4-BE49-F238E27FC236}">
                <a16:creationId xmlns:a16="http://schemas.microsoft.com/office/drawing/2014/main" id="{5AFAA452-8929-0D17-9242-F3D918BFB81D}"/>
              </a:ext>
            </a:extLst>
          </p:cNvPr>
          <p:cNvSpPr>
            <a:spLocks noGrp="1" noChangeArrowheads="1"/>
          </p:cNvSpPr>
          <p:nvPr>
            <p:ph type="dt" idx="1"/>
          </p:nvPr>
        </p:nvSpPr>
        <p:spPr bwMode="auto">
          <a:xfrm>
            <a:off x="4024313" y="0"/>
            <a:ext cx="3078162" cy="469900"/>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a:defRPr sz="1200">
                <a:latin typeface="Times New Roman" charset="0"/>
                <a:ea typeface="+mn-ea"/>
              </a:defRPr>
            </a:lvl1pPr>
          </a:lstStyle>
          <a:p>
            <a:pPr>
              <a:defRPr/>
            </a:pPr>
            <a:endParaRPr lang="en-US"/>
          </a:p>
        </p:txBody>
      </p:sp>
      <p:sp>
        <p:nvSpPr>
          <p:cNvPr id="54276" name="Rectangle 4">
            <a:extLst>
              <a:ext uri="{FF2B5EF4-FFF2-40B4-BE49-F238E27FC236}">
                <a16:creationId xmlns:a16="http://schemas.microsoft.com/office/drawing/2014/main" id="{2DCDFF0E-7E57-6688-D11A-5B5D8B77B415}"/>
              </a:ext>
            </a:extLst>
          </p:cNvPr>
          <p:cNvSpPr>
            <a:spLocks noGrp="1" noRot="1" noChangeAspect="1" noChangeArrowheads="1" noTextEdit="1"/>
          </p:cNvSpPr>
          <p:nvPr>
            <p:ph type="sldImg" idx="2"/>
          </p:nvPr>
        </p:nvSpPr>
        <p:spPr bwMode="auto">
          <a:xfrm>
            <a:off x="423863" y="704850"/>
            <a:ext cx="6254750" cy="35194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7" name="Rectangle 5">
            <a:extLst>
              <a:ext uri="{FF2B5EF4-FFF2-40B4-BE49-F238E27FC236}">
                <a16:creationId xmlns:a16="http://schemas.microsoft.com/office/drawing/2014/main" id="{5573F0FE-C8CD-7408-4E1C-741C90BA7269}"/>
              </a:ext>
            </a:extLst>
          </p:cNvPr>
          <p:cNvSpPr>
            <a:spLocks noGrp="1" noChangeArrowheads="1"/>
          </p:cNvSpPr>
          <p:nvPr>
            <p:ph type="body" sz="quarter" idx="3"/>
          </p:nvPr>
        </p:nvSpPr>
        <p:spPr bwMode="auto">
          <a:xfrm>
            <a:off x="947738" y="4459288"/>
            <a:ext cx="5207000" cy="4224337"/>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1798" name="Rectangle 6">
            <a:extLst>
              <a:ext uri="{FF2B5EF4-FFF2-40B4-BE49-F238E27FC236}">
                <a16:creationId xmlns:a16="http://schemas.microsoft.com/office/drawing/2014/main" id="{654082F8-D158-DCBD-7A23-9BD2A3FF57E0}"/>
              </a:ext>
            </a:extLst>
          </p:cNvPr>
          <p:cNvSpPr>
            <a:spLocks noGrp="1" noChangeArrowheads="1"/>
          </p:cNvSpPr>
          <p:nvPr>
            <p:ph type="ftr" sz="quarter" idx="4"/>
          </p:nvPr>
        </p:nvSpPr>
        <p:spPr bwMode="auto">
          <a:xfrm>
            <a:off x="0" y="8918575"/>
            <a:ext cx="3078163" cy="469900"/>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defRPr sz="1200">
                <a:latin typeface="Times New Roman" charset="0"/>
                <a:ea typeface="+mn-ea"/>
              </a:defRPr>
            </a:lvl1pPr>
          </a:lstStyle>
          <a:p>
            <a:pPr>
              <a:defRPr/>
            </a:pPr>
            <a:endParaRPr lang="en-US"/>
          </a:p>
        </p:txBody>
      </p:sp>
      <p:sp>
        <p:nvSpPr>
          <p:cNvPr id="161799" name="Rectangle 7">
            <a:extLst>
              <a:ext uri="{FF2B5EF4-FFF2-40B4-BE49-F238E27FC236}">
                <a16:creationId xmlns:a16="http://schemas.microsoft.com/office/drawing/2014/main" id="{8F463935-D8A6-5BF6-99E1-05008180653B}"/>
              </a:ext>
            </a:extLst>
          </p:cNvPr>
          <p:cNvSpPr>
            <a:spLocks noGrp="1" noChangeArrowheads="1"/>
          </p:cNvSpPr>
          <p:nvPr>
            <p:ph type="sldNum" sz="quarter" idx="5"/>
          </p:nvPr>
        </p:nvSpPr>
        <p:spPr bwMode="auto">
          <a:xfrm>
            <a:off x="4024313" y="8918575"/>
            <a:ext cx="3078162" cy="469900"/>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a:defRPr sz="1200"/>
            </a:lvl1pPr>
          </a:lstStyle>
          <a:p>
            <a:fld id="{815BCF9F-E787-4464-B750-3A195386A14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BCF9F-E787-4464-B750-3A195386A14D}" type="slidenum">
              <a:rPr lang="en-US" altLang="en-US" smtClean="0"/>
              <a:pPr/>
              <a:t>1</a:t>
            </a:fld>
            <a:endParaRPr lang="en-US" altLang="en-US"/>
          </a:p>
        </p:txBody>
      </p:sp>
    </p:spTree>
    <p:extLst>
      <p:ext uri="{BB962C8B-B14F-4D97-AF65-F5344CB8AC3E}">
        <p14:creationId xmlns:p14="http://schemas.microsoft.com/office/powerpoint/2010/main" val="391732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44AE9B0-61A8-2B23-0CDB-75D1618A1A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B330DFD8-C716-4035-9FE9-3057F524972C}" type="slidenum">
              <a:rPr lang="en-US" altLang="en-US" sz="1200"/>
              <a:pPr/>
              <a:t>10</a:t>
            </a:fld>
            <a:endParaRPr lang="en-US" altLang="en-US" sz="1200"/>
          </a:p>
        </p:txBody>
      </p:sp>
      <p:sp>
        <p:nvSpPr>
          <p:cNvPr id="68611" name="Rectangle 2">
            <a:extLst>
              <a:ext uri="{FF2B5EF4-FFF2-40B4-BE49-F238E27FC236}">
                <a16:creationId xmlns:a16="http://schemas.microsoft.com/office/drawing/2014/main" id="{2C19A3FD-6A63-6711-EE11-D58FE73CACFD}"/>
              </a:ext>
            </a:extLst>
          </p:cNvPr>
          <p:cNvSpPr>
            <a:spLocks noGrp="1" noRot="1" noChangeAspect="1" noChangeArrowheads="1" noTextEdit="1"/>
          </p:cNvSpPr>
          <p:nvPr>
            <p:ph type="sldImg"/>
          </p:nvPr>
        </p:nvSpPr>
        <p:spPr>
          <a:xfrm>
            <a:off x="423863" y="704850"/>
            <a:ext cx="6254750" cy="3519488"/>
          </a:xfrm>
          <a:ln/>
        </p:spPr>
      </p:sp>
      <p:sp>
        <p:nvSpPr>
          <p:cNvPr id="68612" name="Rectangle 3">
            <a:extLst>
              <a:ext uri="{FF2B5EF4-FFF2-40B4-BE49-F238E27FC236}">
                <a16:creationId xmlns:a16="http://schemas.microsoft.com/office/drawing/2014/main" id="{1018BE20-72D0-06D5-0259-5326E7875B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en-US" altLang="en-US" sz="1600" dirty="0">
                <a:latin typeface="Arial" panose="020B0604020202020204" pitchFamily="34" charset="0"/>
                <a:cs typeface="Arial" panose="020B0604020202020204" pitchFamily="34" charset="0"/>
              </a:rPr>
              <a:t>** The definitive platelet plug is sometimes referred to as the permanent plug in the Robbins text, but it is rarely permanent.</a:t>
            </a:r>
          </a:p>
          <a:p>
            <a:pPr marL="285750" indent="-285750">
              <a:buFont typeface="Arial" panose="020B0604020202020204" pitchFamily="34" charset="0"/>
              <a:buChar char="•"/>
            </a:pPr>
            <a:endParaRPr lang="en-US" altLang="en-US" sz="1400" dirty="0">
              <a:latin typeface="Arial" panose="020B0604020202020204" pitchFamily="34" charset="0"/>
              <a:cs typeface="Arial" panose="020B0604020202020204" pitchFamily="34" charset="0"/>
            </a:endParaRPr>
          </a:p>
          <a:p>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CF1D0-15F1-3CBE-B306-A1ECB0637B5D}"/>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21081691-275C-F78C-EE3C-ED005511AF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330DFD8-C716-4035-9FE9-3057F524972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D10C6DBC-A4BF-CD2C-7ED4-9C6584369FEF}"/>
              </a:ext>
            </a:extLst>
          </p:cNvPr>
          <p:cNvSpPr>
            <a:spLocks noGrp="1" noRot="1" noChangeAspect="1" noChangeArrowheads="1" noTextEdit="1"/>
          </p:cNvSpPr>
          <p:nvPr>
            <p:ph type="sldImg"/>
          </p:nvPr>
        </p:nvSpPr>
        <p:spPr>
          <a:xfrm>
            <a:off x="423863" y="704850"/>
            <a:ext cx="6254750" cy="3519488"/>
          </a:xfrm>
          <a:ln/>
        </p:spPr>
      </p:sp>
      <p:sp>
        <p:nvSpPr>
          <p:cNvPr id="68612" name="Rectangle 3">
            <a:extLst>
              <a:ext uri="{FF2B5EF4-FFF2-40B4-BE49-F238E27FC236}">
                <a16:creationId xmlns:a16="http://schemas.microsoft.com/office/drawing/2014/main" id="{298A5C43-0101-66D6-A39F-3A93BAFF2D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en-US" altLang="en-US" sz="1600" dirty="0">
                <a:latin typeface="Arial" panose="020B0604020202020204" pitchFamily="34" charset="0"/>
                <a:cs typeface="Arial" panose="020B0604020202020204" pitchFamily="34" charset="0"/>
              </a:rPr>
              <a:t>* Although usually described in the sequence above, activation and initial aggregation can occur almost instantaneously and simultaneously after adhesion. In some cases, activation may precede adhesion.  </a:t>
            </a:r>
          </a:p>
          <a:p>
            <a:pPr marL="285750" indent="-285750">
              <a:buFont typeface="Arial" panose="020B0604020202020204" pitchFamily="34" charset="0"/>
              <a:buChar char="•"/>
            </a:pPr>
            <a:endParaRPr lang="en-US" alt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en-US" sz="1600" dirty="0">
                <a:latin typeface="Arial" panose="020B0604020202020204" pitchFamily="34" charset="0"/>
                <a:cs typeface="Arial" panose="020B0604020202020204" pitchFamily="34" charset="0"/>
              </a:rPr>
              <a:t>** The definitive platelet plug is sometimes referred to as the permanent plug in the Robbins text, but it is rarely permanent. It requires associated coagulation and will be described later.</a:t>
            </a:r>
          </a:p>
          <a:p>
            <a:pPr marL="285750" indent="-285750">
              <a:buFont typeface="Arial" panose="020B0604020202020204" pitchFamily="34" charset="0"/>
              <a:buChar char="•"/>
            </a:pPr>
            <a:endParaRPr lang="en-US" altLang="en-US" sz="1400" dirty="0">
              <a:latin typeface="Arial" panose="020B0604020202020204" pitchFamily="34" charset="0"/>
              <a:cs typeface="Arial" panose="020B0604020202020204" pitchFamily="34"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13059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9F83C59C-66AF-9302-7807-47570F0A4789}"/>
              </a:ext>
            </a:extLst>
          </p:cNvPr>
          <p:cNvSpPr>
            <a:spLocks noGrp="1" noRot="1" noChangeAspect="1" noTextEdit="1"/>
          </p:cNvSpPr>
          <p:nvPr>
            <p:ph type="sldImg"/>
          </p:nvPr>
        </p:nvSpPr>
        <p:spPr>
          <a:xfrm>
            <a:off x="423863" y="704850"/>
            <a:ext cx="6254750" cy="3519488"/>
          </a:xfrm>
          <a:ln/>
        </p:spPr>
      </p:sp>
      <p:sp>
        <p:nvSpPr>
          <p:cNvPr id="70659" name="Notes Placeholder 2">
            <a:extLst>
              <a:ext uri="{FF2B5EF4-FFF2-40B4-BE49-F238E27FC236}">
                <a16:creationId xmlns:a16="http://schemas.microsoft.com/office/drawing/2014/main" id="{5F115670-AB2D-2E12-D552-E664DC6C13B1}"/>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defRPr/>
            </a:pPr>
            <a:r>
              <a:rPr lang="en-US" altLang="en-US" sz="1600" dirty="0">
                <a:latin typeface="Arial" panose="020B0604020202020204" pitchFamily="34" charset="0"/>
                <a:cs typeface="Arial" panose="020B0604020202020204" pitchFamily="34" charset="0"/>
              </a:rPr>
              <a:t>*Some vWF is prebound to subendothelial matrix beneath uninjured endothelium, but is also circulating and can be discharged by ECs on demand</a:t>
            </a:r>
          </a:p>
          <a:p>
            <a:pPr marL="0" indent="0">
              <a:buFont typeface="Arial" panose="020B0604020202020204" pitchFamily="34" charset="0"/>
              <a:buNone/>
              <a:defRPr/>
            </a:pPr>
            <a:endParaRPr lang="en-US" alt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en-US" altLang="en-US" sz="1600" dirty="0">
                <a:latin typeface="Arial" panose="020B0604020202020204" pitchFamily="34" charset="0"/>
                <a:cs typeface="Arial" panose="020B0604020202020204" pitchFamily="34" charset="0"/>
              </a:rPr>
              <a:t>The interactions between platelets and exposed matrix are greatly simplified. EC = endothelial cell</a:t>
            </a:r>
          </a:p>
          <a:p>
            <a:pPr>
              <a:defRPr/>
            </a:pPr>
            <a:endParaRPr lang="en-US" altLang="en-US" sz="1600" dirty="0">
              <a:latin typeface="Arial" panose="020B0604020202020204" pitchFamily="34" charset="0"/>
              <a:cs typeface="Arial" panose="020B0604020202020204" pitchFamily="34" charset="0"/>
            </a:endParaRPr>
          </a:p>
          <a:p>
            <a:pPr>
              <a:defRPr/>
            </a:pPr>
            <a:r>
              <a:rPr lang="en-US" altLang="en-US" sz="1600" dirty="0">
                <a:latin typeface="Arial" panose="020B0604020202020204" pitchFamily="34" charset="0"/>
                <a:cs typeface="Arial" panose="020B0604020202020204" pitchFamily="34" charset="0"/>
              </a:rPr>
              <a:t>** Glycoprotein </a:t>
            </a:r>
            <a:r>
              <a:rPr lang="en-US" altLang="en-US" sz="1600" dirty="0" err="1">
                <a:latin typeface="Arial" panose="020B0604020202020204" pitchFamily="34" charset="0"/>
                <a:cs typeface="Arial" panose="020B0604020202020204" pitchFamily="34" charset="0"/>
              </a:rPr>
              <a:t>Ib</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GPIb</a:t>
            </a:r>
            <a:r>
              <a:rPr lang="en-US" altLang="en-US" sz="1600" dirty="0">
                <a:latin typeface="Arial" panose="020B0604020202020204" pitchFamily="34" charset="0"/>
                <a:cs typeface="Arial" panose="020B0604020202020204" pitchFamily="34" charset="0"/>
              </a:rPr>
              <a:t>) is a transmembrane protein that is a critical component of the platelet receptor complex that binds to vWF, which in turn binds to the subendothelial matrix, thereby contributing to initial platelet adhesion at the site of injury.  Discussed in subsequent slides.</a:t>
            </a:r>
          </a:p>
          <a:p>
            <a:pPr>
              <a:defRPr/>
            </a:pPr>
            <a:endParaRPr lang="en-US" altLang="en-US" sz="1600" dirty="0">
              <a:latin typeface="Arial" panose="020B0604020202020204" pitchFamily="34" charset="0"/>
              <a:cs typeface="Arial" panose="020B0604020202020204" pitchFamily="34" charset="0"/>
            </a:endParaRPr>
          </a:p>
          <a:p>
            <a:pPr>
              <a:defRPr/>
            </a:pPr>
            <a:r>
              <a:rPr lang="en-US" altLang="en-US" sz="1600" dirty="0">
                <a:latin typeface="Arial" panose="020B0604020202020204" pitchFamily="34" charset="0"/>
                <a:cs typeface="Arial" panose="020B0604020202020204" pitchFamily="34" charset="0"/>
              </a:rPr>
              <a:t>As entirely optional information for this event, stable interactions involve a cascading series of progressively stronger receptor mediated interactions mediated by multiple platelet receptors. For example:</a:t>
            </a:r>
          </a:p>
          <a:p>
            <a:pPr marL="285750" indent="-285750">
              <a:buFont typeface="Arial" panose="020B0604020202020204" pitchFamily="34" charset="0"/>
              <a:buChar char="•"/>
              <a:defRPr/>
            </a:pPr>
            <a:r>
              <a:rPr lang="en-US" altLang="en-US" sz="1600" dirty="0" err="1">
                <a:latin typeface="Arial" panose="020B0604020202020204" pitchFamily="34" charset="0"/>
                <a:cs typeface="Arial" panose="020B0604020202020204" pitchFamily="34" charset="0"/>
              </a:rPr>
              <a:t>GPIa</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IIa</a:t>
            </a:r>
            <a:r>
              <a:rPr lang="en-US" altLang="en-US" sz="1600" dirty="0">
                <a:latin typeface="Arial" panose="020B0604020202020204" pitchFamily="34" charset="0"/>
                <a:cs typeface="Arial" panose="020B0604020202020204" pitchFamily="34" charset="0"/>
              </a:rPr>
              <a:t> integrin directly mediates binding to collagen.</a:t>
            </a:r>
          </a:p>
          <a:p>
            <a:pPr marL="285750" indent="-285750">
              <a:buFont typeface="Arial" panose="020B0604020202020204" pitchFamily="34" charset="0"/>
              <a:buChar char="•"/>
              <a:defRPr/>
            </a:pPr>
            <a:r>
              <a:rPr lang="en-US" altLang="en-US" sz="1600" dirty="0">
                <a:latin typeface="Arial" panose="020B0604020202020204" pitchFamily="34" charset="0"/>
                <a:cs typeface="Arial" panose="020B0604020202020204" pitchFamily="34" charset="0"/>
              </a:rPr>
              <a:t>Glycoprotein VI (GPVI) is important for stable binding to collagen and collagen-induced platelet activation and aggregation</a:t>
            </a:r>
          </a:p>
          <a:p>
            <a:pPr marL="285750" indent="-285750">
              <a:buFont typeface="Arial" panose="020B0604020202020204" pitchFamily="34" charset="0"/>
              <a:buChar char="•"/>
              <a:defRPr/>
            </a:pPr>
            <a:r>
              <a:rPr lang="en-US" altLang="en-US" sz="1600" dirty="0">
                <a:latin typeface="Arial" panose="020B0604020202020204" pitchFamily="34" charset="0"/>
                <a:cs typeface="Arial" panose="020B0604020202020204" pitchFamily="34" charset="0"/>
              </a:rPr>
              <a:t>Still others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285750" indent="-285750">
              <a:buFont typeface="Arial" panose="020B0604020202020204" pitchFamily="34" charset="0"/>
              <a:buChar char="•"/>
              <a:defRPr/>
            </a:pPr>
            <a:endParaRPr lang="en-US" altLang="en-US" sz="14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en-US" altLang="en-US" sz="1400" dirty="0">
              <a:latin typeface="Times New Roman" panose="02020603050405020304" pitchFamily="18" charset="0"/>
            </a:endParaRPr>
          </a:p>
        </p:txBody>
      </p:sp>
      <p:sp>
        <p:nvSpPr>
          <p:cNvPr id="70660" name="Slide Number Placeholder 3">
            <a:extLst>
              <a:ext uri="{FF2B5EF4-FFF2-40B4-BE49-F238E27FC236}">
                <a16:creationId xmlns:a16="http://schemas.microsoft.com/office/drawing/2014/main" id="{5C022890-763A-6AEB-C3CE-5A45B902C87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BC25D80-3F5D-41D6-AC0F-0393ADA897E6}" type="slidenum">
              <a:rPr lang="en-US" altLang="en-US" sz="1200"/>
              <a:pPr/>
              <a:t>12</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779DA061-BD79-9D78-1515-0AD176968C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489F910-EE7C-42CD-BD75-491298BA6E96}" type="slidenum">
              <a:rPr lang="en-US" altLang="en-US" sz="1200"/>
              <a:pPr/>
              <a:t>13</a:t>
            </a:fld>
            <a:endParaRPr lang="en-US" altLang="en-US" sz="1200"/>
          </a:p>
        </p:txBody>
      </p:sp>
      <p:sp>
        <p:nvSpPr>
          <p:cNvPr id="76803" name="Rectangle 2">
            <a:extLst>
              <a:ext uri="{FF2B5EF4-FFF2-40B4-BE49-F238E27FC236}">
                <a16:creationId xmlns:a16="http://schemas.microsoft.com/office/drawing/2014/main" id="{BD38ACA5-A20D-EB25-EB84-ECCF50A9AE68}"/>
              </a:ext>
            </a:extLst>
          </p:cNvPr>
          <p:cNvSpPr>
            <a:spLocks noGrp="1" noRot="1" noChangeAspect="1" noChangeArrowheads="1" noTextEdit="1"/>
          </p:cNvSpPr>
          <p:nvPr>
            <p:ph type="sldImg"/>
          </p:nvPr>
        </p:nvSpPr>
        <p:spPr>
          <a:xfrm>
            <a:off x="423863" y="704850"/>
            <a:ext cx="6254750" cy="3519488"/>
          </a:xfrm>
          <a:solidFill>
            <a:srgbClr val="FFFFFF"/>
          </a:solidFill>
          <a:ln/>
        </p:spPr>
      </p:sp>
      <p:sp>
        <p:nvSpPr>
          <p:cNvPr id="76804" name="Rectangle 3">
            <a:extLst>
              <a:ext uri="{FF2B5EF4-FFF2-40B4-BE49-F238E27FC236}">
                <a16:creationId xmlns:a16="http://schemas.microsoft.com/office/drawing/2014/main" id="{3EED5F39-03B3-4345-F48D-C1D27BF6084A}"/>
              </a:ext>
            </a:extLst>
          </p:cNvPr>
          <p:cNvSpPr>
            <a:spLocks noGrp="1" noChangeArrowheads="1"/>
          </p:cNvSpPr>
          <p:nvPr>
            <p:ph type="body" idx="1"/>
          </p:nvPr>
        </p:nvSpPr>
        <p:spPr>
          <a:solidFill>
            <a:srgbClr val="FFFFFF"/>
          </a:solidFill>
          <a:ln>
            <a:solidFill>
              <a:srgbClr val="000000"/>
            </a:solidFill>
          </a:ln>
        </p:spPr>
        <p:txBody>
          <a:bodyPr/>
          <a:lstStyle/>
          <a:p>
            <a:r>
              <a:rPr lang="en-US" altLang="en-US" sz="1400" dirty="0">
                <a:latin typeface="Arial" panose="020B0604020202020204" pitchFamily="34" charset="0"/>
                <a:cs typeface="Arial" panose="020B0604020202020204" pitchFamily="34" charset="0"/>
              </a:rPr>
              <a:t>Morphology of resting (left) and activated (right) platelets. Electron micrographic images of resting (</a:t>
            </a:r>
            <a:r>
              <a:rPr lang="en-US" altLang="en-US" sz="1400" b="1" dirty="0">
                <a:latin typeface="Arial" panose="020B0604020202020204" pitchFamily="34" charset="0"/>
                <a:cs typeface="Arial" panose="020B0604020202020204" pitchFamily="34" charset="0"/>
              </a:rPr>
              <a:t>A</a:t>
            </a:r>
            <a:r>
              <a:rPr lang="en-US" altLang="en-US" sz="1400" dirty="0">
                <a:latin typeface="Arial" panose="020B0604020202020204" pitchFamily="34" charset="0"/>
                <a:cs typeface="Arial" panose="020B0604020202020204" pitchFamily="34" charset="0"/>
              </a:rPr>
              <a:t>) and activated (</a:t>
            </a:r>
            <a:r>
              <a:rPr lang="en-US" altLang="en-US" sz="1400" b="1" dirty="0">
                <a:latin typeface="Arial" panose="020B0604020202020204" pitchFamily="34" charset="0"/>
                <a:cs typeface="Arial" panose="020B0604020202020204" pitchFamily="34" charset="0"/>
              </a:rPr>
              <a:t>B</a:t>
            </a:r>
            <a:r>
              <a:rPr lang="en-US" altLang="en-US" sz="1400" dirty="0">
                <a:latin typeface="Arial" panose="020B0604020202020204" pitchFamily="34" charset="0"/>
                <a:cs typeface="Arial" panose="020B0604020202020204" pitchFamily="34" charset="0"/>
              </a:rPr>
              <a:t>) platelets. Within moments of adhesion and activation the platelet undergoes dramatic alterations in shape and biochemical activity. Cytoskeletal rearrangements generate pseudopod-like extensions from the cell membrane. The shape changes greatly increase platelet membrane surface area. Furthermore, the structural composition of the membrane changes to provide binding sites for plasma coagulation proteins. (Adapted from Lind et al.)</a:t>
            </a:r>
          </a:p>
        </p:txBody>
      </p:sp>
      <p:sp>
        <p:nvSpPr>
          <p:cNvPr id="76805" name="Text Box 4">
            <a:extLst>
              <a:ext uri="{FF2B5EF4-FFF2-40B4-BE49-F238E27FC236}">
                <a16:creationId xmlns:a16="http://schemas.microsoft.com/office/drawing/2014/main" id="{906B910F-AD6C-01C7-70A4-FA18BF7C08BE}"/>
              </a:ext>
            </a:extLst>
          </p:cNvPr>
          <p:cNvSpPr txBox="1">
            <a:spLocks noChangeArrowheads="1"/>
          </p:cNvSpPr>
          <p:nvPr/>
        </p:nvSpPr>
        <p:spPr bwMode="auto">
          <a:xfrm>
            <a:off x="947738" y="6770688"/>
            <a:ext cx="75755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37" tIns="65437" rIns="65437" bIns="65437">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2358E6C0-C081-A049-B787-031F7A2DB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D76D1F61-1423-4B09-A3C6-AF35C86EDCBA}" type="slidenum">
              <a:rPr lang="en-US" altLang="en-US" sz="1200"/>
              <a:pPr/>
              <a:t>14</a:t>
            </a:fld>
            <a:endParaRPr lang="en-US" altLang="en-US" sz="1200"/>
          </a:p>
        </p:txBody>
      </p:sp>
      <p:sp>
        <p:nvSpPr>
          <p:cNvPr id="78851" name="Rectangle 2">
            <a:extLst>
              <a:ext uri="{FF2B5EF4-FFF2-40B4-BE49-F238E27FC236}">
                <a16:creationId xmlns:a16="http://schemas.microsoft.com/office/drawing/2014/main" id="{0A0EEC29-5A5C-6EB9-9B74-11FC19CDE4AC}"/>
              </a:ext>
            </a:extLst>
          </p:cNvPr>
          <p:cNvSpPr>
            <a:spLocks noGrp="1" noRot="1" noChangeAspect="1" noChangeArrowheads="1" noTextEdit="1"/>
          </p:cNvSpPr>
          <p:nvPr>
            <p:ph type="sldImg"/>
          </p:nvPr>
        </p:nvSpPr>
        <p:spPr>
          <a:xfrm>
            <a:off x="423863" y="704850"/>
            <a:ext cx="6254750" cy="3519488"/>
          </a:xfrm>
          <a:ln/>
        </p:spPr>
      </p:sp>
      <p:sp>
        <p:nvSpPr>
          <p:cNvPr id="78852" name="Rectangle 3">
            <a:extLst>
              <a:ext uri="{FF2B5EF4-FFF2-40B4-BE49-F238E27FC236}">
                <a16:creationId xmlns:a16="http://schemas.microsoft.com/office/drawing/2014/main" id="{DCD4DEEB-821A-6CDF-EFA7-759E8EFE4F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latin typeface="Arial" panose="020B0604020202020204" pitchFamily="34" charset="0"/>
                <a:cs typeface="Arial" panose="020B0604020202020204" pitchFamily="34" charset="0"/>
              </a:rPr>
              <a:t>* You do not need  to know the details of platelet structure and will not be asked to morphologically distinguish between alpha or delta granules, just know they are there and generally what they contain.</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Note that </a:t>
            </a:r>
            <a:r>
              <a:rPr lang="en-US" altLang="en-US" sz="1600" b="1" dirty="0">
                <a:latin typeface="Arial" panose="020B0604020202020204" pitchFamily="34" charset="0"/>
                <a:cs typeface="Arial" panose="020B0604020202020204" pitchFamily="34" charset="0"/>
              </a:rPr>
              <a:t>delta </a:t>
            </a:r>
            <a:r>
              <a:rPr lang="en-US" altLang="en-US" sz="1600" dirty="0">
                <a:latin typeface="Arial" panose="020B0604020202020204" pitchFamily="34" charset="0"/>
                <a:cs typeface="Arial" panose="020B0604020202020204" pitchFamily="34" charset="0"/>
              </a:rPr>
              <a:t>granules are relatively small and have low molecular weight mediators, while alpha granules are comparatively large and contain polypeptide mediators and coagulation proteins.  I remember this with a mnemonic: </a:t>
            </a:r>
            <a:r>
              <a:rPr lang="en-US" altLang="en-US" sz="1600" b="1" dirty="0">
                <a:latin typeface="Arial" panose="020B0604020202020204" pitchFamily="34" charset="0"/>
                <a:cs typeface="Arial" panose="020B0604020202020204" pitchFamily="34" charset="0"/>
              </a:rPr>
              <a:t>d</a:t>
            </a:r>
            <a:r>
              <a:rPr lang="en-US" altLang="en-US" sz="1600" dirty="0">
                <a:latin typeface="Arial" panose="020B0604020202020204" pitchFamily="34" charset="0"/>
                <a:cs typeface="Arial" panose="020B0604020202020204" pitchFamily="34" charset="0"/>
              </a:rPr>
              <a:t>elta/</a:t>
            </a:r>
            <a:r>
              <a:rPr lang="en-US" altLang="en-US" sz="1600" b="1" dirty="0">
                <a:latin typeface="Arial" panose="020B0604020202020204" pitchFamily="34" charset="0"/>
                <a:cs typeface="Arial" panose="020B0604020202020204" pitchFamily="34" charset="0"/>
              </a:rPr>
              <a:t>d</a:t>
            </a:r>
            <a:r>
              <a:rPr lang="en-US" altLang="en-US" sz="1600" dirty="0">
                <a:latin typeface="Arial" panose="020B0604020202020204" pitchFamily="34" charset="0"/>
                <a:cs typeface="Arial" panose="020B0604020202020204" pitchFamily="34" charset="0"/>
              </a:rPr>
              <a:t>ense contains </a:t>
            </a:r>
            <a:r>
              <a:rPr lang="en-US" altLang="en-US" sz="1600" dirty="0" err="1">
                <a:latin typeface="Arial" panose="020B0604020202020204" pitchFamily="34" charset="0"/>
                <a:cs typeface="Arial" panose="020B0604020202020204" pitchFamily="34" charset="0"/>
              </a:rPr>
              <a:t>a</a:t>
            </a:r>
            <a:r>
              <a:rPr lang="en-US" altLang="en-US" sz="1600" b="1" dirty="0" err="1">
                <a:latin typeface="Arial" panose="020B0604020202020204" pitchFamily="34" charset="0"/>
                <a:cs typeface="Arial" panose="020B0604020202020204" pitchFamily="34" charset="0"/>
              </a:rPr>
              <a:t>D</a:t>
            </a:r>
            <a:r>
              <a:rPr lang="en-US" altLang="en-US" sz="1600" dirty="0" err="1">
                <a:latin typeface="Arial" panose="020B0604020202020204" pitchFamily="34" charset="0"/>
                <a:cs typeface="Arial" panose="020B0604020202020204" pitchFamily="34" charset="0"/>
              </a:rPr>
              <a:t>p</a:t>
            </a:r>
            <a:r>
              <a:rPr lang="en-US" altLang="en-US" sz="1600" dirty="0">
                <a:latin typeface="Arial" panose="020B0604020202020204" pitchFamily="34" charset="0"/>
                <a:cs typeface="Arial" panose="020B0604020202020204" pitchFamily="34" charset="0"/>
              </a:rPr>
              <a:t>.  The molecules in alpha granules are proteins or peptides. At times in the past, the list of alpha-granule proteins included prothrombin and tissue factor protein or mRNAs; however, this remains controversial, at least for humans.</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P-selectin is synthesized by megakaryocytes and endothelial cells. It binds to P-selectin glycoprotein ligand-1 (PSGL-1) which is expressed on platelets and almost all leukocytes. Interactions between P-selectin and PSGL-1 contribute to rolling interactions of platelets on endothelial cells.</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Platelet factor 4 (PF4) is a positively charged chemokine that can bind and moderate the activity of endogenous endothelial heparins.  It has a variety of other roles including the regulation of local innate immune responses and contributes to the pathogenesis of heparin-induced thrombocytopenia as discussed later.</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Serotonin, histamine, and epinephrine can all help enhance platelet aggregation and may promote vasoconstriction.</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Medium-chain polyphosphate (of the size secreted from activated human platelets) accelerates factor V activation, completely abrogates the anticoagulant function of tissue factor pathway inhibitor, enhances fibrin clot structure, and greatly accelerates factor XI activation by thrombin</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 Platelet granules also contain XIII, which participates in crosslinking of fibrin, and plasminogen activator inhibitor (PAI), a negative regulator of plasmin, which can cleave fibrin in fibrin clots </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B0C4EBC3-4D8D-7F33-E475-3F10E8F3F02A}"/>
              </a:ext>
            </a:extLst>
          </p:cNvPr>
          <p:cNvSpPr>
            <a:spLocks noGrp="1" noRot="1" noChangeAspect="1" noTextEdit="1"/>
          </p:cNvSpPr>
          <p:nvPr>
            <p:ph type="sldImg"/>
          </p:nvPr>
        </p:nvSpPr>
        <p:spPr>
          <a:xfrm>
            <a:off x="423863" y="704850"/>
            <a:ext cx="6254750" cy="3519488"/>
          </a:xfrm>
          <a:ln/>
        </p:spPr>
      </p:sp>
      <p:sp>
        <p:nvSpPr>
          <p:cNvPr id="80899" name="Notes Placeholder 2">
            <a:extLst>
              <a:ext uri="{FF2B5EF4-FFF2-40B4-BE49-F238E27FC236}">
                <a16:creationId xmlns:a16="http://schemas.microsoft.com/office/drawing/2014/main" id="{A66E9719-E487-D581-46B0-105379AFB6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latin typeface="Arial" panose="020B0604020202020204" pitchFamily="34" charset="0"/>
                <a:cs typeface="Arial" panose="020B0604020202020204" pitchFamily="34" charset="0"/>
              </a:rPr>
              <a:t>* Thromboxane A2 can also stimulate platelet recruitment and activation and increase the expression of platelet integrins that contribute to platelet aggregation. It is a product of arachidonic acid metabolism. Production of TXA2 is COX-1 dependent. </a:t>
            </a:r>
          </a:p>
          <a:p>
            <a:endParaRPr lang="en-US" altLang="en-US" sz="1400" dirty="0">
              <a:latin typeface="Arial" panose="020B0604020202020204" pitchFamily="34" charset="0"/>
              <a:cs typeface="Arial" panose="020B0604020202020204" pitchFamily="34" charset="0"/>
            </a:endParaRPr>
          </a:p>
        </p:txBody>
      </p:sp>
      <p:sp>
        <p:nvSpPr>
          <p:cNvPr id="80900" name="Slide Number Placeholder 3">
            <a:extLst>
              <a:ext uri="{FF2B5EF4-FFF2-40B4-BE49-F238E27FC236}">
                <a16:creationId xmlns:a16="http://schemas.microsoft.com/office/drawing/2014/main" id="{F91CA224-2DF6-41CA-452F-D3D44CC2B0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66F19B64-EC6B-4760-9951-3CF9E9FC1E41}" type="slidenum">
              <a:rPr lang="en-US" altLang="en-US" sz="1200"/>
              <a:pP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3A49B-723E-9443-1C9B-D94ACD99F606}"/>
            </a:ext>
          </a:extLst>
        </p:cNvPr>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42573B09-3C19-A8F2-F706-195AF469F248}"/>
              </a:ext>
            </a:extLst>
          </p:cNvPr>
          <p:cNvSpPr>
            <a:spLocks noGrp="1" noRot="1" noChangeAspect="1" noTextEdit="1"/>
          </p:cNvSpPr>
          <p:nvPr>
            <p:ph type="sldImg"/>
          </p:nvPr>
        </p:nvSpPr>
        <p:spPr>
          <a:xfrm>
            <a:off x="423863" y="704850"/>
            <a:ext cx="6254750" cy="3519488"/>
          </a:xfrm>
          <a:ln/>
        </p:spPr>
      </p:sp>
      <p:sp>
        <p:nvSpPr>
          <p:cNvPr id="80899" name="Notes Placeholder 2">
            <a:extLst>
              <a:ext uri="{FF2B5EF4-FFF2-40B4-BE49-F238E27FC236}">
                <a16:creationId xmlns:a16="http://schemas.microsoft.com/office/drawing/2014/main" id="{A548EA2D-CD36-08CE-88F5-BB1D7B7982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p:txBody>
      </p:sp>
      <p:sp>
        <p:nvSpPr>
          <p:cNvPr id="80900" name="Slide Number Placeholder 3">
            <a:extLst>
              <a:ext uri="{FF2B5EF4-FFF2-40B4-BE49-F238E27FC236}">
                <a16:creationId xmlns:a16="http://schemas.microsoft.com/office/drawing/2014/main" id="{1D9ADB0C-3B05-D270-569A-8EAD5E68B5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6F19B64-EC6B-4760-9951-3CF9E9FC1E4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284337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18A5F-9A56-6FF0-DCBF-8B21282FBB20}"/>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1C34C35-11E2-E1B1-038C-CBE714D7F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330DFD8-C716-4035-9FE9-3057F524972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7FBF729F-3738-7C7B-12CD-C02605639A6D}"/>
              </a:ext>
            </a:extLst>
          </p:cNvPr>
          <p:cNvSpPr>
            <a:spLocks noGrp="1" noRot="1" noChangeAspect="1" noChangeArrowheads="1" noTextEdit="1"/>
          </p:cNvSpPr>
          <p:nvPr>
            <p:ph type="sldImg"/>
          </p:nvPr>
        </p:nvSpPr>
        <p:spPr>
          <a:xfrm>
            <a:off x="423863" y="704850"/>
            <a:ext cx="6254750" cy="3519488"/>
          </a:xfrm>
          <a:ln/>
        </p:spPr>
      </p:sp>
      <p:sp>
        <p:nvSpPr>
          <p:cNvPr id="68612" name="Rectangle 3">
            <a:extLst>
              <a:ext uri="{FF2B5EF4-FFF2-40B4-BE49-F238E27FC236}">
                <a16:creationId xmlns:a16="http://schemas.microsoft.com/office/drawing/2014/main" id="{05CACB08-67EA-6BA8-433E-0D16E45DBF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buFont typeface="Arial" panose="020B0604020202020204" pitchFamily="34" charset="0"/>
              <a:buChar char="•"/>
            </a:pPr>
            <a:endParaRPr lang="en-US" altLang="en-US" sz="1400" dirty="0">
              <a:latin typeface="Arial" panose="020B0604020202020204" pitchFamily="34" charset="0"/>
              <a:cs typeface="Arial" panose="020B0604020202020204" pitchFamily="34"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88569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34393F54-1E26-CBB9-90AC-45B99B6B3BAD}"/>
              </a:ext>
            </a:extLst>
          </p:cNvPr>
          <p:cNvSpPr>
            <a:spLocks noGrp="1" noRot="1" noChangeAspect="1" noTextEdit="1"/>
          </p:cNvSpPr>
          <p:nvPr>
            <p:ph type="sldImg"/>
          </p:nvPr>
        </p:nvSpPr>
        <p:spPr>
          <a:xfrm>
            <a:off x="423863" y="704850"/>
            <a:ext cx="6254750" cy="3519488"/>
          </a:xfrm>
          <a:ln/>
        </p:spPr>
      </p:sp>
      <p:sp>
        <p:nvSpPr>
          <p:cNvPr id="82947" name="Notes Placeholder 2">
            <a:extLst>
              <a:ext uri="{FF2B5EF4-FFF2-40B4-BE49-F238E27FC236}">
                <a16:creationId xmlns:a16="http://schemas.microsoft.com/office/drawing/2014/main" id="{AD71C640-566D-32DD-4673-A94BF3032F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latin typeface="Arial" panose="020B0604020202020204" pitchFamily="34" charset="0"/>
                <a:cs typeface="Arial" panose="020B0604020202020204" pitchFamily="34" charset="0"/>
              </a:rPr>
              <a:t>* GpIb is part of a complex: GpIb-</a:t>
            </a:r>
            <a:r>
              <a:rPr lang="en-US" altLang="en-US" sz="1400" dirty="0" err="1">
                <a:latin typeface="Arial" panose="020B0604020202020204" pitchFamily="34" charset="0"/>
                <a:cs typeface="Arial" panose="020B0604020202020204" pitchFamily="34" charset="0"/>
              </a:rPr>
              <a:t>GpIX</a:t>
            </a:r>
            <a:r>
              <a:rPr lang="en-US" altLang="en-US" sz="1400" dirty="0">
                <a:latin typeface="Arial" panose="020B0604020202020204" pitchFamily="34" charset="0"/>
                <a:cs typeface="Arial" panose="020B0604020202020204" pitchFamily="34" charset="0"/>
              </a:rPr>
              <a:t>-</a:t>
            </a:r>
            <a:r>
              <a:rPr lang="en-US" altLang="en-US" sz="1400" dirty="0" err="1">
                <a:latin typeface="Arial" panose="020B0604020202020204" pitchFamily="34" charset="0"/>
                <a:cs typeface="Arial" panose="020B0604020202020204" pitchFamily="34" charset="0"/>
              </a:rPr>
              <a:t>GpV</a:t>
            </a:r>
            <a:r>
              <a:rPr lang="en-US" altLang="en-US" sz="1400" dirty="0">
                <a:latin typeface="Arial" panose="020B0604020202020204" pitchFamily="34" charset="0"/>
                <a:cs typeface="Arial" panose="020B0604020202020204" pitchFamily="34" charset="0"/>
              </a:rPr>
              <a:t> that is very abundant on the surface of platelet. However, if you just remember GpIb you will be fine for Module 2. Adhesion involves more than </a:t>
            </a:r>
            <a:r>
              <a:rPr lang="en-US" altLang="en-US" sz="1400" dirty="0" err="1">
                <a:latin typeface="Arial" panose="020B0604020202020204" pitchFamily="34" charset="0"/>
                <a:cs typeface="Arial" panose="020B0604020202020204" pitchFamily="34" charset="0"/>
              </a:rPr>
              <a:t>GpIB</a:t>
            </a:r>
            <a:r>
              <a:rPr lang="en-US" altLang="en-US" sz="1400" dirty="0">
                <a:latin typeface="Arial" panose="020B0604020202020204" pitchFamily="34" charset="0"/>
                <a:cs typeface="Arial" panose="020B0604020202020204" pitchFamily="34" charset="0"/>
              </a:rPr>
              <a:t> binding to vWF. </a:t>
            </a:r>
          </a:p>
          <a:p>
            <a:r>
              <a:rPr lang="en-US" altLang="en-US" sz="1400" dirty="0">
                <a:latin typeface="Arial" panose="020B0604020202020204" pitchFamily="34" charset="0"/>
                <a:cs typeface="Arial" panose="020B0604020202020204" pitchFamily="34" charset="0"/>
              </a:rPr>
              <a:t> </a:t>
            </a:r>
          </a:p>
          <a:p>
            <a:r>
              <a:rPr lang="en-US" altLang="en-US" sz="1400" dirty="0">
                <a:latin typeface="Arial" panose="020B0604020202020204" pitchFamily="34" charset="0"/>
                <a:cs typeface="Arial" panose="020B0604020202020204" pitchFamily="34" charset="0"/>
              </a:rPr>
              <a:t>**After the conformational change’ the GpIIb/IIIa integrin complex can under some circumstances bind to vWF, further promoting aggregation. Activation of </a:t>
            </a:r>
            <a:r>
              <a:rPr lang="en-US" altLang="en-US" sz="1400" dirty="0" err="1">
                <a:latin typeface="Arial" panose="020B0604020202020204" pitchFamily="34" charset="0"/>
                <a:cs typeface="Arial" panose="020B0604020202020204" pitchFamily="34" charset="0"/>
              </a:rPr>
              <a:t>GPIIb</a:t>
            </a:r>
            <a:r>
              <a:rPr lang="en-US" altLang="en-US" sz="1400" dirty="0">
                <a:latin typeface="Arial" panose="020B0604020202020204" pitchFamily="34" charset="0"/>
                <a:cs typeface="Arial" panose="020B0604020202020204" pitchFamily="34" charset="0"/>
              </a:rPr>
              <a:t>/IIIa also results in </a:t>
            </a:r>
            <a:r>
              <a:rPr lang="en-US" altLang="en-US" sz="1400" i="1" dirty="0">
                <a:latin typeface="Arial" panose="020B0604020202020204" pitchFamily="34" charset="0"/>
                <a:cs typeface="Arial" panose="020B0604020202020204" pitchFamily="34" charset="0"/>
              </a:rPr>
              <a:t>outside-in signaling </a:t>
            </a:r>
            <a:r>
              <a:rPr lang="en-US" altLang="en-US" sz="1400" dirty="0">
                <a:latin typeface="Arial" panose="020B0604020202020204" pitchFamily="34" charset="0"/>
                <a:cs typeface="Arial" panose="020B0604020202020204" pitchFamily="34" charset="0"/>
              </a:rPr>
              <a:t>with enhanced integrin dependent interactions with the platelet cytoskeleton that contribute to clot/plug retraction</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As discussed in the reading, the deficiency of GpIb is referred to as </a:t>
            </a:r>
            <a:r>
              <a:rPr lang="en-US" altLang="en-US" sz="1400" i="1" dirty="0">
                <a:latin typeface="Arial" panose="020B0604020202020204" pitchFamily="34" charset="0"/>
                <a:cs typeface="Arial" panose="020B0604020202020204" pitchFamily="34" charset="0"/>
              </a:rPr>
              <a:t>Bernard-Soulier Syndrome</a:t>
            </a:r>
            <a:r>
              <a:rPr lang="en-US" altLang="en-US" sz="1400" dirty="0">
                <a:latin typeface="Arial" panose="020B0604020202020204" pitchFamily="34" charset="0"/>
                <a:cs typeface="Arial" panose="020B0604020202020204" pitchFamily="34" charset="0"/>
              </a:rPr>
              <a:t>, while deficiency of GpIIb/IIIa is referred to as </a:t>
            </a:r>
            <a:r>
              <a:rPr lang="en-US" altLang="en-US" sz="1400" i="1" dirty="0">
                <a:latin typeface="Arial" panose="020B0604020202020204" pitchFamily="34" charset="0"/>
                <a:cs typeface="Arial" panose="020B0604020202020204" pitchFamily="34" charset="0"/>
              </a:rPr>
              <a:t>Glanzmann Thrombasthenia</a:t>
            </a:r>
            <a:r>
              <a:rPr lang="en-US" altLang="en-US" sz="1400" dirty="0">
                <a:latin typeface="Arial" panose="020B0604020202020204" pitchFamily="34" charset="0"/>
                <a:cs typeface="Arial" panose="020B0604020202020204" pitchFamily="34" charset="0"/>
              </a:rPr>
              <a:t>.</a:t>
            </a:r>
          </a:p>
          <a:p>
            <a:endParaRPr lang="en-US" altLang="en-US" sz="1400" dirty="0">
              <a:latin typeface="Arial" panose="020B0604020202020204" pitchFamily="34" charset="0"/>
              <a:cs typeface="Arial" panose="020B0604020202020204" pitchFamily="34" charset="0"/>
            </a:endParaRPr>
          </a:p>
          <a:p>
            <a:endParaRPr lang="en-US" altLang="en-US" sz="1400" dirty="0">
              <a:latin typeface="Arial" panose="020B0604020202020204" pitchFamily="34" charset="0"/>
              <a:cs typeface="Arial" panose="020B0604020202020204" pitchFamily="34" charset="0"/>
            </a:endParaRPr>
          </a:p>
        </p:txBody>
      </p:sp>
      <p:sp>
        <p:nvSpPr>
          <p:cNvPr id="82948" name="Slide Number Placeholder 3">
            <a:extLst>
              <a:ext uri="{FF2B5EF4-FFF2-40B4-BE49-F238E27FC236}">
                <a16:creationId xmlns:a16="http://schemas.microsoft.com/office/drawing/2014/main" id="{8128CFC1-595D-F29C-9C56-2904793029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F8D528D-1680-4788-9365-B5CF347DA024}" type="slidenum">
              <a:rPr lang="en-US" altLang="en-US" sz="1200"/>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A9AA405B-8F47-5096-8FA9-DD4713092C18}"/>
              </a:ext>
            </a:extLst>
          </p:cNvPr>
          <p:cNvSpPr>
            <a:spLocks noGrp="1" noRot="1" noChangeAspect="1" noTextEdit="1"/>
          </p:cNvSpPr>
          <p:nvPr>
            <p:ph type="sldImg"/>
          </p:nvPr>
        </p:nvSpPr>
        <p:spPr>
          <a:xfrm>
            <a:off x="423863" y="704850"/>
            <a:ext cx="6254750" cy="3519488"/>
          </a:xfrm>
          <a:ln/>
        </p:spPr>
      </p:sp>
      <p:sp>
        <p:nvSpPr>
          <p:cNvPr id="72707" name="Notes Placeholder 2">
            <a:extLst>
              <a:ext uri="{FF2B5EF4-FFF2-40B4-BE49-F238E27FC236}">
                <a16:creationId xmlns:a16="http://schemas.microsoft.com/office/drawing/2014/main" id="{D33CBC9A-D6FF-219A-0FE8-1688790C36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latin typeface="Arial" panose="020B0604020202020204" pitchFamily="34" charset="0"/>
                <a:cs typeface="Arial" panose="020B0604020202020204" pitchFamily="34" charset="0"/>
              </a:rPr>
              <a:t>* W-P bodies have a tubular internal structure that includes folded vWF multimers that are many fold longer than the granule.  W-P bodies contain various other products, but most notably factor VIII.  The membranes contain P-selectin, which is transferred to the endothelial membrane during exocytosis.</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Platelet and endothelial cell derived vWF may have different functions.  Platelet vWF has the potential to augment EC-derived vWF at sites of injury.</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Virtually all endothelial cells, except lymphatic endothelial cells, have at least some W-P bodies.  Although the liver is a source of vWF, unlike clotting factors, it is synthesized by sinusoidal endothelial cells, not hepatocytes. </a:t>
            </a:r>
          </a:p>
        </p:txBody>
      </p:sp>
      <p:sp>
        <p:nvSpPr>
          <p:cNvPr id="72708" name="Slide Number Placeholder 3">
            <a:extLst>
              <a:ext uri="{FF2B5EF4-FFF2-40B4-BE49-F238E27FC236}">
                <a16:creationId xmlns:a16="http://schemas.microsoft.com/office/drawing/2014/main" id="{D771FEAD-69DD-2EC1-39D7-5058D5E443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F5D9E696-B9EA-4262-9F62-608829160CC4}" type="slidenum">
              <a:rPr lang="en-US" altLang="en-US" sz="1200"/>
              <a:pPr/>
              <a:t>19</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6D60-6675-4B0E-19C9-F4733CAE1A87}"/>
            </a:ext>
          </a:extLst>
        </p:cNvPr>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26356A75-87F2-11B5-FCCC-117A0C99C7A4}"/>
              </a:ext>
            </a:extLst>
          </p:cNvPr>
          <p:cNvSpPr>
            <a:spLocks noGrp="1" noRot="1" noChangeAspect="1" noTextEdit="1"/>
          </p:cNvSpPr>
          <p:nvPr>
            <p:ph type="sldImg"/>
          </p:nvPr>
        </p:nvSpPr>
        <p:spPr>
          <a:xfrm>
            <a:off x="423863" y="704850"/>
            <a:ext cx="6254750" cy="3519488"/>
          </a:xfrm>
          <a:ln/>
        </p:spPr>
      </p:sp>
      <p:sp>
        <p:nvSpPr>
          <p:cNvPr id="58371" name="Notes Placeholder 2">
            <a:extLst>
              <a:ext uri="{FF2B5EF4-FFF2-40B4-BE49-F238E27FC236}">
                <a16:creationId xmlns:a16="http://schemas.microsoft.com/office/drawing/2014/main" id="{6CB89B80-44D5-0249-C5CD-3307597F8E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
        <p:nvSpPr>
          <p:cNvPr id="58372" name="Slide Number Placeholder 3">
            <a:extLst>
              <a:ext uri="{FF2B5EF4-FFF2-40B4-BE49-F238E27FC236}">
                <a16:creationId xmlns:a16="http://schemas.microsoft.com/office/drawing/2014/main" id="{61239730-6728-29E4-1D06-201BF5DC81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6689CD7-CDC0-4BEA-949F-5B18B684BB4E}" type="slidenum">
              <a:rPr lang="en-US" altLang="en-US" sz="1200"/>
              <a:pPr/>
              <a:t>2</a:t>
            </a:fld>
            <a:endParaRPr lang="en-US" altLang="en-US" sz="1200"/>
          </a:p>
        </p:txBody>
      </p:sp>
    </p:spTree>
    <p:extLst>
      <p:ext uri="{BB962C8B-B14F-4D97-AF65-F5344CB8AC3E}">
        <p14:creationId xmlns:p14="http://schemas.microsoft.com/office/powerpoint/2010/main" val="2940219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78F62A64-956D-9FBF-1C97-B587D75E09AD}"/>
              </a:ext>
            </a:extLst>
          </p:cNvPr>
          <p:cNvSpPr>
            <a:spLocks noGrp="1" noRot="1" noChangeAspect="1" noTextEdit="1"/>
          </p:cNvSpPr>
          <p:nvPr>
            <p:ph type="sldImg"/>
          </p:nvPr>
        </p:nvSpPr>
        <p:spPr>
          <a:xfrm>
            <a:off x="423863" y="704850"/>
            <a:ext cx="6254750" cy="3519488"/>
          </a:xfrm>
          <a:ln/>
        </p:spPr>
      </p:sp>
      <p:sp>
        <p:nvSpPr>
          <p:cNvPr id="74755" name="Notes Placeholder 2">
            <a:extLst>
              <a:ext uri="{FF2B5EF4-FFF2-40B4-BE49-F238E27FC236}">
                <a16:creationId xmlns:a16="http://schemas.microsoft.com/office/drawing/2014/main" id="{6A9BA0F8-F096-FA36-B945-81D7943853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The diagram of the monomer shows the location of domains encoding various binding domains.</a:t>
            </a:r>
          </a:p>
          <a:p>
            <a:pPr lvl="1"/>
            <a:r>
              <a:rPr lang="en-US" altLang="en-US" sz="1600" dirty="0">
                <a:latin typeface="Arial" panose="020B0604020202020204" pitchFamily="34" charset="0"/>
                <a:cs typeface="Arial" panose="020B0604020202020204" pitchFamily="34" charset="0"/>
              </a:rPr>
              <a:t>N-terminal binding site for factor VIII coagulation factor</a:t>
            </a:r>
          </a:p>
          <a:p>
            <a:pPr lvl="1"/>
            <a:r>
              <a:rPr lang="en-US" altLang="en-US" sz="1600" dirty="0">
                <a:latin typeface="Arial" panose="020B0604020202020204" pitchFamily="34" charset="0"/>
                <a:cs typeface="Arial" panose="020B0604020202020204" pitchFamily="34" charset="0"/>
              </a:rPr>
              <a:t>A1 contains binding sites for platelet </a:t>
            </a:r>
            <a:r>
              <a:rPr lang="en-US" altLang="en-US" sz="1600" dirty="0" err="1">
                <a:latin typeface="Arial" panose="020B0604020202020204" pitchFamily="34" charset="0"/>
                <a:cs typeface="Arial" panose="020B0604020202020204" pitchFamily="34" charset="0"/>
              </a:rPr>
              <a:t>GPIb</a:t>
            </a:r>
            <a:r>
              <a:rPr lang="en-US" altLang="en-US" sz="1600" dirty="0">
                <a:latin typeface="Arial" panose="020B0604020202020204" pitchFamily="34" charset="0"/>
                <a:cs typeface="Arial" panose="020B0604020202020204" pitchFamily="34" charset="0"/>
              </a:rPr>
              <a:t>, heparin, collagen, and </a:t>
            </a:r>
            <a:r>
              <a:rPr lang="en-US" altLang="en-US" sz="1600" dirty="0" err="1">
                <a:latin typeface="Arial" panose="020B0604020202020204" pitchFamily="34" charset="0"/>
                <a:cs typeface="Arial" panose="020B0604020202020204" pitchFamily="34" charset="0"/>
              </a:rPr>
              <a:t>ristocetin</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riss</a:t>
            </a:r>
            <a:r>
              <a:rPr lang="en-US" altLang="en-US" sz="1600" dirty="0">
                <a:latin typeface="Arial" panose="020B0604020202020204" pitchFamily="34" charset="0"/>
                <a:cs typeface="Arial" panose="020B0604020202020204" pitchFamily="34" charset="0"/>
              </a:rPr>
              <a:t>-tow-</a:t>
            </a:r>
            <a:r>
              <a:rPr lang="en-US" altLang="en-US" sz="1600" b="1" dirty="0">
                <a:latin typeface="Arial" panose="020B0604020202020204" pitchFamily="34" charset="0"/>
                <a:cs typeface="Arial" panose="020B0604020202020204" pitchFamily="34" charset="0"/>
              </a:rPr>
              <a:t>see</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tn</a:t>
            </a:r>
            <a:r>
              <a:rPr lang="en-US" altLang="en-US" sz="1600" dirty="0">
                <a:latin typeface="Arial" panose="020B0604020202020204" pitchFamily="34" charset="0"/>
                <a:cs typeface="Arial" panose="020B0604020202020204" pitchFamily="34" charset="0"/>
              </a:rPr>
              <a:t>).  The latter can induce vWF to bind and aggregate platelets in vitro, providing a clinical measure of vWF function</a:t>
            </a:r>
          </a:p>
          <a:p>
            <a:pPr lvl="1"/>
            <a:r>
              <a:rPr lang="en-US" altLang="en-US" sz="1600" dirty="0">
                <a:latin typeface="Arial" panose="020B0604020202020204" pitchFamily="34" charset="0"/>
                <a:cs typeface="Arial" panose="020B0604020202020204" pitchFamily="34" charset="0"/>
              </a:rPr>
              <a:t>A2 contains the cleavage site for ADAMTS13</a:t>
            </a:r>
          </a:p>
          <a:p>
            <a:pPr lvl="1"/>
            <a:r>
              <a:rPr lang="en-US" altLang="en-US" sz="1600" dirty="0">
                <a:latin typeface="Arial" panose="020B0604020202020204" pitchFamily="34" charset="0"/>
                <a:cs typeface="Arial" panose="020B0604020202020204" pitchFamily="34" charset="0"/>
              </a:rPr>
              <a:t>A3 contains the primary binding site for collagen</a:t>
            </a:r>
          </a:p>
          <a:p>
            <a:pPr lvl="1"/>
            <a:r>
              <a:rPr lang="en-US" altLang="en-US" sz="1600" dirty="0">
                <a:latin typeface="Arial" panose="020B0604020202020204" pitchFamily="34" charset="0"/>
                <a:cs typeface="Arial" panose="020B0604020202020204" pitchFamily="34" charset="0"/>
              </a:rPr>
              <a:t>VWD4 and C domains involved in multimerization</a:t>
            </a:r>
          </a:p>
          <a:p>
            <a:pPr lvl="1"/>
            <a:r>
              <a:rPr lang="en-US" altLang="en-US" sz="1600" dirty="0">
                <a:latin typeface="Arial" panose="020B0604020202020204" pitchFamily="34" charset="0"/>
                <a:cs typeface="Arial" panose="020B0604020202020204" pitchFamily="34" charset="0"/>
              </a:rPr>
              <a:t>C4 contains a binding site for integrins, including platelet </a:t>
            </a:r>
            <a:r>
              <a:rPr lang="en-US" altLang="en-US" sz="1600" dirty="0" err="1">
                <a:latin typeface="Arial" panose="020B0604020202020204" pitchFamily="34" charset="0"/>
                <a:cs typeface="Arial" panose="020B0604020202020204" pitchFamily="34" charset="0"/>
              </a:rPr>
              <a:t>GPIIb</a:t>
            </a:r>
            <a:r>
              <a:rPr lang="en-US" altLang="en-US" sz="1600" dirty="0">
                <a:latin typeface="Arial" panose="020B0604020202020204" pitchFamily="34" charset="0"/>
                <a:cs typeface="Arial" panose="020B0604020202020204" pitchFamily="34" charset="0"/>
              </a:rPr>
              <a:t>/IIIa</a:t>
            </a:r>
          </a:p>
          <a:p>
            <a:pPr lvl="1"/>
            <a:r>
              <a:rPr lang="en-US" altLang="en-US" sz="1600" dirty="0">
                <a:latin typeface="Arial" panose="020B0604020202020204" pitchFamily="34" charset="0"/>
                <a:cs typeface="Arial" panose="020B0604020202020204" pitchFamily="34" charset="0"/>
              </a:rPr>
              <a:t>CCK contains the dimerization interface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There are more than 300 mutations in the </a:t>
            </a:r>
            <a:r>
              <a:rPr kumimoji="0" lang="en-US" altLang="en-US" sz="16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VWF</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gene that can cause von Willebrand disease, a condition characterized by reduced or delayed clot formation, which results in prolonged bleeding following vascular injury. Whereas some mutations are associated with only slightly reduced levels VWF activity, others are associated with drastic reductions.</a:t>
            </a:r>
            <a:r>
              <a:rPr kumimoji="0" lang="en-US" altLang="en-US" sz="16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en-US" sz="14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By contrast, mutations that interfere with the activity of ADAMTS13 cause diseases characterized by excess clotting and have been associated with familial thrombotic thrombocytopenic purpura, a rare disorder involving abnormal blood coagulation.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ADAMTS13 is predominantly synthesized in the liver by hepatic stellate cells (discussed in Module 4)</a:t>
            </a:r>
          </a:p>
          <a:p>
            <a:endParaRPr lang="en-US" altLang="en-US" sz="1400" dirty="0">
              <a:latin typeface="Arial" panose="020B0604020202020204" pitchFamily="34" charset="0"/>
              <a:cs typeface="Arial" panose="020B0604020202020204" pitchFamily="34" charset="0"/>
            </a:endParaRPr>
          </a:p>
        </p:txBody>
      </p:sp>
      <p:sp>
        <p:nvSpPr>
          <p:cNvPr id="74756" name="Slide Number Placeholder 3">
            <a:extLst>
              <a:ext uri="{FF2B5EF4-FFF2-40B4-BE49-F238E27FC236}">
                <a16:creationId xmlns:a16="http://schemas.microsoft.com/office/drawing/2014/main" id="{5C5D53E2-6FB2-E142-FDD0-A0E5B855C45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D3A889E6-6FC5-4BB7-91BB-A55BB215A9A7}" type="slidenum">
              <a:rPr lang="en-US" altLang="en-US" sz="1200"/>
              <a:pPr/>
              <a:t>20</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D70767CD-02C1-101A-CAAE-AA415E5157E7}"/>
              </a:ext>
            </a:extLst>
          </p:cNvPr>
          <p:cNvSpPr>
            <a:spLocks noGrp="1" noRot="1" noChangeAspect="1" noTextEdit="1"/>
          </p:cNvSpPr>
          <p:nvPr>
            <p:ph type="sldImg"/>
          </p:nvPr>
        </p:nvSpPr>
        <p:spPr>
          <a:xfrm>
            <a:off x="423863" y="704850"/>
            <a:ext cx="6254750" cy="3519488"/>
          </a:xfrm>
          <a:ln/>
        </p:spPr>
      </p:sp>
      <p:sp>
        <p:nvSpPr>
          <p:cNvPr id="163843" name="Notes Placeholder 2">
            <a:extLst>
              <a:ext uri="{FF2B5EF4-FFF2-40B4-BE49-F238E27FC236}">
                <a16:creationId xmlns:a16="http://schemas.microsoft.com/office/drawing/2014/main" id="{28E06CD7-126D-A6D4-2372-A7E0C46974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p:txBody>
      </p:sp>
      <p:sp>
        <p:nvSpPr>
          <p:cNvPr id="163844" name="Slide Number Placeholder 3">
            <a:extLst>
              <a:ext uri="{FF2B5EF4-FFF2-40B4-BE49-F238E27FC236}">
                <a16:creationId xmlns:a16="http://schemas.microsoft.com/office/drawing/2014/main" id="{1D5AF4C4-1E6C-EDB7-1FFB-468F8F1A48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E2120F0-A72D-4D40-BB7C-2CF846C6B319}"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171791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214BE4EC-9873-0CFD-F27D-17753212C9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9FEEE32-DFE3-4051-8AAD-4B0485D76408}" type="slidenum">
              <a:rPr lang="en-US" altLang="en-US" sz="1200"/>
              <a:pPr/>
              <a:t>23</a:t>
            </a:fld>
            <a:endParaRPr lang="en-US" altLang="en-US" sz="1200"/>
          </a:p>
        </p:txBody>
      </p:sp>
      <p:sp>
        <p:nvSpPr>
          <p:cNvPr id="90115" name="Rectangle 2">
            <a:extLst>
              <a:ext uri="{FF2B5EF4-FFF2-40B4-BE49-F238E27FC236}">
                <a16:creationId xmlns:a16="http://schemas.microsoft.com/office/drawing/2014/main" id="{01017DDD-1E6D-A7E7-7851-D04026118F55}"/>
              </a:ext>
            </a:extLst>
          </p:cNvPr>
          <p:cNvSpPr>
            <a:spLocks noGrp="1" noRot="1" noChangeAspect="1" noChangeArrowheads="1" noTextEdit="1"/>
          </p:cNvSpPr>
          <p:nvPr>
            <p:ph type="sldImg"/>
          </p:nvPr>
        </p:nvSpPr>
        <p:spPr>
          <a:xfrm>
            <a:off x="423863" y="704850"/>
            <a:ext cx="6254750" cy="3519488"/>
          </a:xfrm>
          <a:ln/>
        </p:spPr>
      </p:sp>
      <p:sp>
        <p:nvSpPr>
          <p:cNvPr id="90116" name="Rectangle 3">
            <a:extLst>
              <a:ext uri="{FF2B5EF4-FFF2-40B4-BE49-F238E27FC236}">
                <a16:creationId xmlns:a16="http://schemas.microsoft.com/office/drawing/2014/main" id="{A1CDA5A1-2CA5-CCD4-6F24-E27A4682F1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8A577646-6D48-DE17-E7B5-1B7C0F033EB2}"/>
              </a:ext>
            </a:extLst>
          </p:cNvPr>
          <p:cNvSpPr>
            <a:spLocks noGrp="1" noRot="1" noChangeAspect="1" noTextEdit="1"/>
          </p:cNvSpPr>
          <p:nvPr>
            <p:ph type="sldImg"/>
          </p:nvPr>
        </p:nvSpPr>
        <p:spPr>
          <a:xfrm>
            <a:off x="423863" y="704850"/>
            <a:ext cx="6254750" cy="3519488"/>
          </a:xfrm>
          <a:ln/>
        </p:spPr>
      </p:sp>
      <p:sp>
        <p:nvSpPr>
          <p:cNvPr id="92163" name="Notes Placeholder 2">
            <a:extLst>
              <a:ext uri="{FF2B5EF4-FFF2-40B4-BE49-F238E27FC236}">
                <a16:creationId xmlns:a16="http://schemas.microsoft.com/office/drawing/2014/main" id="{FC89DA81-8322-2C0D-D322-726FD5E12F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latin typeface="Arial" panose="020B0604020202020204" pitchFamily="34" charset="0"/>
                <a:cs typeface="Arial" panose="020B0604020202020204" pitchFamily="34" charset="0"/>
              </a:rPr>
              <a:t>The goal is to generate a fibrin clot on activated and aggregated platelets at sites of injury. This involves the conversion of a large plasma protein, fibrinogen, to fibrin which assembles into fibrils and fibers.  The generation of fibrin is catalyzed by thrombin, a serine protease.</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Some parts you  have to memorize. </a:t>
            </a:r>
          </a:p>
          <a:p>
            <a:pPr marL="285750" indent="-285750">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You should remember the Factor X anchors the common or shared pathway.  </a:t>
            </a:r>
          </a:p>
          <a:p>
            <a:pPr marL="285750" indent="-285750">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I then work my way out from factor 10 on the intrinsic side as 8,9,10 (oh, already said that), 11, 12. </a:t>
            </a:r>
          </a:p>
          <a:p>
            <a:pPr marL="285750" indent="-285750">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Fortunately, there are only few additional players for the extrinsic pathway: Tissue factor (FIII) and Factor VII. </a:t>
            </a:r>
          </a:p>
          <a:p>
            <a:endParaRPr lang="en-US" altLang="en-US" sz="1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400" dirty="0">
                <a:latin typeface="Arial" panose="020B0604020202020204" pitchFamily="34" charset="0"/>
                <a:cs typeface="Arial" panose="020B0604020202020204" pitchFamily="34" charset="0"/>
              </a:rPr>
              <a:t>In the Robbins diagram all the large circles or spheres and thrombin are serine proteases.  Red circles are the inactive factors, blue are active. The smaller circles are non-enzymatic glycoprotein co-factors, which are included among the clotting factors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sz="1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400" dirty="0">
                <a:latin typeface="Arial" panose="020B0604020202020204" pitchFamily="34" charset="0"/>
                <a:cs typeface="Arial" panose="020B0604020202020204" pitchFamily="34" charset="0"/>
              </a:rPr>
              <a:t>Major contributions by Earl Davie and Hans </a:t>
            </a:r>
            <a:r>
              <a:rPr lang="en-US" altLang="en-US" sz="1400" dirty="0" err="1">
                <a:latin typeface="Arial" panose="020B0604020202020204" pitchFamily="34" charset="0"/>
                <a:cs typeface="Arial" panose="020B0604020202020204" pitchFamily="34" charset="0"/>
              </a:rPr>
              <a:t>Neurath</a:t>
            </a:r>
            <a:r>
              <a:rPr lang="en-US" altLang="en-US" sz="1400" dirty="0">
                <a:latin typeface="Arial" panose="020B0604020202020204" pitchFamily="34" charset="0"/>
                <a:cs typeface="Arial" panose="020B0604020202020204" pitchFamily="34" charset="0"/>
              </a:rPr>
              <a:t> at UW Dept of Biochemistry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sz="1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400" dirty="0">
                <a:latin typeface="Arial" panose="020B0604020202020204" pitchFamily="34" charset="0"/>
                <a:cs typeface="Arial" panose="020B0604020202020204" pitchFamily="34" charset="0"/>
              </a:rPr>
              <a:t>The intrinsic pathway is sometimes known as the contact pathway.  </a:t>
            </a:r>
          </a:p>
          <a:p>
            <a:endParaRPr lang="en-US" altLang="en-US" sz="1800" dirty="0">
              <a:latin typeface="Arial" panose="020B0604020202020204" pitchFamily="34" charset="0"/>
              <a:cs typeface="Arial" panose="020B0604020202020204" pitchFamily="34" charset="0"/>
            </a:endParaRPr>
          </a:p>
        </p:txBody>
      </p:sp>
      <p:sp>
        <p:nvSpPr>
          <p:cNvPr id="92164" name="Slide Number Placeholder 3">
            <a:extLst>
              <a:ext uri="{FF2B5EF4-FFF2-40B4-BE49-F238E27FC236}">
                <a16:creationId xmlns:a16="http://schemas.microsoft.com/office/drawing/2014/main" id="{4729D1DA-534D-34DB-A10D-072EACB6EB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502FA51-BF02-420C-A534-85D271B0390B}" type="slidenum">
              <a:rPr lang="en-US" altLang="en-US" sz="1200"/>
              <a:pPr/>
              <a:t>24</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Fibrin (</a:t>
            </a:r>
            <a:r>
              <a:rPr lang="en-US" sz="1400" dirty="0" err="1">
                <a:latin typeface="Arial" panose="020B0604020202020204" pitchFamily="34" charset="0"/>
                <a:cs typeface="Arial" panose="020B0604020202020204" pitchFamily="34" charset="0"/>
              </a:rPr>
              <a:t>Fn</a:t>
            </a:r>
            <a:r>
              <a:rPr lang="en-US" sz="1400" dirty="0">
                <a:latin typeface="Arial" panose="020B0604020202020204" pitchFamily="34" charset="0"/>
                <a:cs typeface="Arial" panose="020B0604020202020204" pitchFamily="34" charset="0"/>
              </a:rPr>
              <a:t>) and thrombin are most often spelled out, prothrombin more variable.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Factor III is usually referred to as Tissue Factor.</a:t>
            </a:r>
          </a:p>
        </p:txBody>
      </p:sp>
      <p:sp>
        <p:nvSpPr>
          <p:cNvPr id="4" name="Slide Number Placeholder 3"/>
          <p:cNvSpPr>
            <a:spLocks noGrp="1"/>
          </p:cNvSpPr>
          <p:nvPr>
            <p:ph type="sldNum" sz="quarter" idx="5"/>
          </p:nvPr>
        </p:nvSpPr>
        <p:spPr/>
        <p:txBody>
          <a:bodyPr/>
          <a:lstStyle/>
          <a:p>
            <a:fld id="{815BCF9F-E787-4464-B750-3A195386A14D}" type="slidenum">
              <a:rPr lang="en-US" altLang="en-US" smtClean="0"/>
              <a:pPr/>
              <a:t>25</a:t>
            </a:fld>
            <a:endParaRPr lang="en-US" altLang="en-US"/>
          </a:p>
        </p:txBody>
      </p:sp>
    </p:spTree>
    <p:extLst>
      <p:ext uri="{BB962C8B-B14F-4D97-AF65-F5344CB8AC3E}">
        <p14:creationId xmlns:p14="http://schemas.microsoft.com/office/powerpoint/2010/main" val="2164919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Arial" panose="020B0604020202020204" pitchFamily="34" charset="0"/>
                <a:cs typeface="Arial" panose="020B0604020202020204" pitchFamily="34" charset="0"/>
              </a:rPr>
              <a:t>* Factor XIII, fibrin stabilizing factor (not yet introduced) is a crosslinking enzyme, a transglutaminase</a:t>
            </a:r>
          </a:p>
        </p:txBody>
      </p:sp>
      <p:sp>
        <p:nvSpPr>
          <p:cNvPr id="4" name="Slide Number Placeholder 3"/>
          <p:cNvSpPr>
            <a:spLocks noGrp="1"/>
          </p:cNvSpPr>
          <p:nvPr>
            <p:ph type="sldNum" sz="quarter" idx="5"/>
          </p:nvPr>
        </p:nvSpPr>
        <p:spPr/>
        <p:txBody>
          <a:bodyPr/>
          <a:lstStyle/>
          <a:p>
            <a:fld id="{815BCF9F-E787-4464-B750-3A195386A14D}" type="slidenum">
              <a:rPr lang="en-US" altLang="en-US" smtClean="0"/>
              <a:pPr/>
              <a:t>26</a:t>
            </a:fld>
            <a:endParaRPr lang="en-US" altLang="en-US"/>
          </a:p>
        </p:txBody>
      </p:sp>
    </p:spTree>
    <p:extLst>
      <p:ext uri="{BB962C8B-B14F-4D97-AF65-F5344CB8AC3E}">
        <p14:creationId xmlns:p14="http://schemas.microsoft.com/office/powerpoint/2010/main" val="3660830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3B76FFD2-DA2E-8222-D97D-C92404898915}"/>
              </a:ext>
            </a:extLst>
          </p:cNvPr>
          <p:cNvSpPr>
            <a:spLocks noGrp="1" noRot="1" noChangeAspect="1" noTextEdit="1"/>
          </p:cNvSpPr>
          <p:nvPr>
            <p:ph type="sldImg"/>
          </p:nvPr>
        </p:nvSpPr>
        <p:spPr>
          <a:xfrm>
            <a:off x="423863" y="704850"/>
            <a:ext cx="6254750" cy="3519488"/>
          </a:xfrm>
          <a:ln/>
        </p:spPr>
      </p:sp>
      <p:sp>
        <p:nvSpPr>
          <p:cNvPr id="94211" name="Notes Placeholder 2">
            <a:extLst>
              <a:ext uri="{FF2B5EF4-FFF2-40B4-BE49-F238E27FC236}">
                <a16:creationId xmlns:a16="http://schemas.microsoft.com/office/drawing/2014/main" id="{BAD9C5BA-6B79-06BD-B473-6ED0324C30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latin typeface="Arial" panose="020B0604020202020204" pitchFamily="34" charset="0"/>
                <a:cs typeface="Arial" panose="020B0604020202020204" pitchFamily="34" charset="0"/>
              </a:rPr>
              <a:t>5,6,7,8,9,10,11 but there is no 6</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5,8,11 provide thrombin dependent amplification</a:t>
            </a:r>
          </a:p>
        </p:txBody>
      </p:sp>
      <p:sp>
        <p:nvSpPr>
          <p:cNvPr id="94212" name="Slide Number Placeholder 3">
            <a:extLst>
              <a:ext uri="{FF2B5EF4-FFF2-40B4-BE49-F238E27FC236}">
                <a16:creationId xmlns:a16="http://schemas.microsoft.com/office/drawing/2014/main" id="{99AFAD01-2439-A1FA-177B-912024C5B5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D0DB7620-7951-4D11-B877-D639D255C902}" type="slidenum">
              <a:rPr lang="en-US" altLang="en-US" sz="1200"/>
              <a:pPr/>
              <a:t>27</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64E52DF8-68C1-D6FE-1680-3F575F9E8237}"/>
              </a:ext>
            </a:extLst>
          </p:cNvPr>
          <p:cNvSpPr>
            <a:spLocks noGrp="1" noRot="1" noChangeAspect="1" noTextEdit="1"/>
          </p:cNvSpPr>
          <p:nvPr>
            <p:ph type="sldImg"/>
          </p:nvPr>
        </p:nvSpPr>
        <p:spPr>
          <a:xfrm>
            <a:off x="423863" y="704850"/>
            <a:ext cx="6254750" cy="3519488"/>
          </a:xfrm>
          <a:ln/>
        </p:spPr>
      </p:sp>
      <p:sp>
        <p:nvSpPr>
          <p:cNvPr id="96259" name="Notes Placeholder 2">
            <a:extLst>
              <a:ext uri="{FF2B5EF4-FFF2-40B4-BE49-F238E27FC236}">
                <a16:creationId xmlns:a16="http://schemas.microsoft.com/office/drawing/2014/main" id="{2B6B1A20-BE62-6BE6-CA34-310F2A1C5F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latin typeface="Arial" panose="020B0604020202020204" pitchFamily="34" charset="0"/>
                <a:cs typeface="Arial" panose="020B0604020202020204" pitchFamily="34" charset="0"/>
              </a:rPr>
              <a:t>Note that multiple steps required platelet membranes (</a:t>
            </a:r>
            <a:r>
              <a:rPr lang="en-US" altLang="en-US" sz="1400" dirty="0">
                <a:solidFill>
                  <a:srgbClr val="3333FF"/>
                </a:solidFill>
                <a:latin typeface="Arial" panose="020B0604020202020204" pitchFamily="34" charset="0"/>
                <a:cs typeface="Arial" panose="020B0604020202020204" pitchFamily="34" charset="0"/>
              </a:rPr>
              <a:t>PL, blue</a:t>
            </a:r>
            <a:r>
              <a:rPr lang="en-US" altLang="en-US" sz="1400" dirty="0">
                <a:latin typeface="Arial" panose="020B0604020202020204" pitchFamily="34" charset="0"/>
                <a:cs typeface="Arial" panose="020B0604020202020204" pitchFamily="34" charset="0"/>
              </a:rPr>
              <a:t>) and calcium (</a:t>
            </a:r>
            <a:r>
              <a:rPr lang="en-US" altLang="en-US" sz="1400" dirty="0">
                <a:solidFill>
                  <a:srgbClr val="FF0000"/>
                </a:solidFill>
                <a:latin typeface="Arial" panose="020B0604020202020204" pitchFamily="34" charset="0"/>
                <a:cs typeface="Arial" panose="020B0604020202020204" pitchFamily="34" charset="0"/>
              </a:rPr>
              <a:t>Ca++, green</a:t>
            </a:r>
            <a:r>
              <a:rPr lang="en-US" altLang="en-US" sz="1400" dirty="0">
                <a:latin typeface="Arial" panose="020B0604020202020204" pitchFamily="34" charset="0"/>
                <a:cs typeface="Arial" panose="020B0604020202020204" pitchFamily="34" charset="0"/>
              </a:rPr>
              <a:t>). </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Thrombin cleaves fibrinogen to fibrin and promotes crosslinking of fibrin but also provides feedback amplification of the cascade at several points by activating clotting factors that are more proximal in the cascade, i.e.,  factors XI and VIII and V  (</a:t>
            </a:r>
            <a:r>
              <a:rPr lang="en-US" altLang="en-US" sz="1400" dirty="0">
                <a:solidFill>
                  <a:srgbClr val="FF0000"/>
                </a:solidFill>
                <a:latin typeface="Arial" panose="020B0604020202020204" pitchFamily="34" charset="0"/>
                <a:cs typeface="Arial" panose="020B0604020202020204" pitchFamily="34" charset="0"/>
              </a:rPr>
              <a:t>red</a:t>
            </a:r>
            <a:r>
              <a:rPr lang="en-US" altLang="en-US" sz="1400" dirty="0">
                <a:latin typeface="Arial" panose="020B0604020202020204" pitchFamily="34" charset="0"/>
                <a:cs typeface="Arial" panose="020B0604020202020204" pitchFamily="34" charset="0"/>
              </a:rPr>
              <a:t>).</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TF-VIIa can also activate factor X, but this may primarily contribute to initiation of the cascade. It is not as robust as the activation by IXa/VIIIa</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The </a:t>
            </a:r>
            <a:r>
              <a:rPr lang="en-US" altLang="en-US" sz="1400" dirty="0" err="1">
                <a:latin typeface="Arial" panose="020B0604020202020204" pitchFamily="34" charset="0"/>
                <a:cs typeface="Arial" panose="020B0604020202020204" pitchFamily="34" charset="0"/>
              </a:rPr>
              <a:t>socalled</a:t>
            </a:r>
            <a:r>
              <a:rPr lang="en-US" altLang="en-US" sz="1400" dirty="0">
                <a:latin typeface="Arial" panose="020B0604020202020204" pitchFamily="34" charset="0"/>
                <a:cs typeface="Arial" panose="020B0604020202020204" pitchFamily="34" charset="0"/>
              </a:rPr>
              <a:t>  “</a:t>
            </a:r>
            <a:r>
              <a:rPr lang="en-US" altLang="en-US" sz="1400" b="1" dirty="0" err="1">
                <a:latin typeface="Arial" panose="020B0604020202020204" pitchFamily="34" charset="0"/>
                <a:cs typeface="Arial" panose="020B0604020202020204" pitchFamily="34" charset="0"/>
              </a:rPr>
              <a:t>ten</a:t>
            </a:r>
            <a:r>
              <a:rPr lang="en-US" altLang="en-US" sz="1400" dirty="0" err="1">
                <a:latin typeface="Arial" panose="020B0604020202020204" pitchFamily="34" charset="0"/>
                <a:cs typeface="Arial" panose="020B0604020202020204" pitchFamily="34" charset="0"/>
              </a:rPr>
              <a:t>ase</a:t>
            </a:r>
            <a:r>
              <a:rPr lang="en-US" altLang="en-US" sz="1400" dirty="0">
                <a:latin typeface="Arial" panose="020B0604020202020204" pitchFamily="34" charset="0"/>
                <a:cs typeface="Arial" panose="020B0604020202020204" pitchFamily="34" charset="0"/>
              </a:rPr>
              <a:t> complex” includes IXa, VIIIa, PL, Ca++</a:t>
            </a:r>
          </a:p>
          <a:p>
            <a:r>
              <a:rPr lang="en-US" altLang="en-US" sz="1400" dirty="0">
                <a:latin typeface="Arial" panose="020B0604020202020204" pitchFamily="34" charset="0"/>
                <a:cs typeface="Arial" panose="020B0604020202020204" pitchFamily="34" charset="0"/>
              </a:rPr>
              <a:t>The </a:t>
            </a:r>
            <a:r>
              <a:rPr lang="en-US" altLang="en-US" sz="1400" dirty="0" err="1">
                <a:latin typeface="Arial" panose="020B0604020202020204" pitchFamily="34" charset="0"/>
                <a:cs typeface="Arial" panose="020B0604020202020204" pitchFamily="34" charset="0"/>
              </a:rPr>
              <a:t>socalled</a:t>
            </a:r>
            <a:r>
              <a:rPr lang="en-US" altLang="en-US" sz="1400" dirty="0">
                <a:latin typeface="Arial" panose="020B0604020202020204" pitchFamily="34" charset="0"/>
                <a:cs typeface="Arial" panose="020B0604020202020204" pitchFamily="34" charset="0"/>
              </a:rPr>
              <a:t> </a:t>
            </a:r>
            <a:r>
              <a:rPr lang="en-US" altLang="en-US" sz="1400" b="1" dirty="0">
                <a:latin typeface="Arial" panose="020B0604020202020204" pitchFamily="34" charset="0"/>
                <a:cs typeface="Arial" panose="020B0604020202020204" pitchFamily="34" charset="0"/>
              </a:rPr>
              <a:t>“prothrombin</a:t>
            </a:r>
            <a:r>
              <a:rPr lang="en-US" altLang="en-US" sz="1400" dirty="0">
                <a:latin typeface="Arial" panose="020B0604020202020204" pitchFamily="34" charset="0"/>
                <a:cs typeface="Arial" panose="020B0604020202020204" pitchFamily="34" charset="0"/>
              </a:rPr>
              <a:t>ase complex includes Xa, Va, PL, Ca++ </a:t>
            </a:r>
          </a:p>
        </p:txBody>
      </p:sp>
      <p:sp>
        <p:nvSpPr>
          <p:cNvPr id="96260" name="Slide Number Placeholder 3">
            <a:extLst>
              <a:ext uri="{FF2B5EF4-FFF2-40B4-BE49-F238E27FC236}">
                <a16:creationId xmlns:a16="http://schemas.microsoft.com/office/drawing/2014/main" id="{4DE1C9E4-E86A-C60A-E3F9-BEABC851017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B4CC63A-83C4-466B-8A2F-6E99C28C1CB5}" type="slidenum">
              <a:rPr lang="en-US" altLang="en-US" sz="1200">
                <a:solidFill>
                  <a:srgbClr val="000000"/>
                </a:solidFill>
              </a:rPr>
              <a:pPr/>
              <a:t>28</a:t>
            </a:fld>
            <a:endParaRPr lang="en-US" altLang="en-US" sz="120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208ADD89-9B40-5900-8B30-EE63803F8020}"/>
              </a:ext>
            </a:extLst>
          </p:cNvPr>
          <p:cNvSpPr>
            <a:spLocks noGrp="1" noRot="1" noChangeAspect="1" noTextEdit="1"/>
          </p:cNvSpPr>
          <p:nvPr>
            <p:ph type="sldImg"/>
          </p:nvPr>
        </p:nvSpPr>
        <p:spPr>
          <a:xfrm>
            <a:off x="423863" y="704850"/>
            <a:ext cx="6254750" cy="3519488"/>
          </a:xfrm>
          <a:ln/>
        </p:spPr>
      </p:sp>
      <p:sp>
        <p:nvSpPr>
          <p:cNvPr id="98307" name="Notes Placeholder 2">
            <a:extLst>
              <a:ext uri="{FF2B5EF4-FFF2-40B4-BE49-F238E27FC236}">
                <a16:creationId xmlns:a16="http://schemas.microsoft.com/office/drawing/2014/main" id="{1E570E87-CF6C-6FE3-5D9B-FC6FDF50B6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Mnemonic for those associated with moderate to severe bleeding: 5, 6, 7</a:t>
            </a:r>
            <a:r>
              <a:rPr lang="en-US" altLang="en-US" sz="1400" b="1" dirty="0">
                <a:latin typeface="Arial" panose="020B0604020202020204" pitchFamily="34" charset="0"/>
                <a:cs typeface="Arial" panose="020B0604020202020204" pitchFamily="34" charset="0"/>
              </a:rPr>
              <a:t>, 8, 9, </a:t>
            </a:r>
            <a:r>
              <a:rPr lang="en-US" altLang="en-US" sz="1400" dirty="0">
                <a:latin typeface="Arial" panose="020B0604020202020204" pitchFamily="34" charset="0"/>
                <a:cs typeface="Arial" panose="020B0604020202020204" pitchFamily="34" charset="0"/>
              </a:rPr>
              <a:t>10 . . . But there is no 6</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FXI is associated with milder bleeding disorders, possibly because its role in vivo is largely limited to mediating feedback activation by thrombin. We’ll come back to Factor XII in the next event.</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Some models suggest under appreciated complexities. For example, organ specific models suggest tissue specific differences that might relate to differences in TF expression.</a:t>
            </a:r>
          </a:p>
          <a:p>
            <a:endParaRPr lang="en-US" altLang="en-US" sz="1400" dirty="0">
              <a:latin typeface="Arial" panose="020B0604020202020204" pitchFamily="34" charset="0"/>
              <a:cs typeface="Arial" panose="020B0604020202020204" pitchFamily="34" charset="0"/>
            </a:endParaRPr>
          </a:p>
        </p:txBody>
      </p:sp>
      <p:sp>
        <p:nvSpPr>
          <p:cNvPr id="98308" name="Slide Number Placeholder 3">
            <a:extLst>
              <a:ext uri="{FF2B5EF4-FFF2-40B4-BE49-F238E27FC236}">
                <a16:creationId xmlns:a16="http://schemas.microsoft.com/office/drawing/2014/main" id="{D15F5AEC-1572-BE0B-6743-460D3A5FB9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9AB538E-64C2-4CF4-8A32-4BBBF4660172}" type="slidenum">
              <a:rPr lang="en-US" altLang="en-US" sz="1200"/>
              <a:pPr/>
              <a:t>29</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E945947B-5DC2-E9C7-DA48-4C6A89FEFF24}"/>
              </a:ext>
            </a:extLst>
          </p:cNvPr>
          <p:cNvSpPr>
            <a:spLocks noGrp="1" noRot="1" noChangeAspect="1" noTextEdit="1"/>
          </p:cNvSpPr>
          <p:nvPr>
            <p:ph type="sldImg"/>
          </p:nvPr>
        </p:nvSpPr>
        <p:spPr>
          <a:xfrm>
            <a:off x="423863" y="704850"/>
            <a:ext cx="6254750" cy="3519488"/>
          </a:xfrm>
          <a:ln/>
        </p:spPr>
      </p:sp>
      <p:sp>
        <p:nvSpPr>
          <p:cNvPr id="100355" name="Notes Placeholder 2">
            <a:extLst>
              <a:ext uri="{FF2B5EF4-FFF2-40B4-BE49-F238E27FC236}">
                <a16:creationId xmlns:a16="http://schemas.microsoft.com/office/drawing/2014/main" id="{DB4F8EFA-281A-E44D-8840-B8104E2749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en-US" altLang="en-US" sz="1400" dirty="0">
                <a:latin typeface="Arial" panose="020B0604020202020204" pitchFamily="34" charset="0"/>
                <a:cs typeface="Arial" panose="020B0604020202020204" pitchFamily="34" charset="0"/>
              </a:rPr>
              <a:t>* I remember the vitamin K dependent factors (FII, FVII, FIX, FX) with the mnemonic: 2 + 7 = 9 not 10.</a:t>
            </a:r>
          </a:p>
          <a:p>
            <a:pPr marL="0" indent="0">
              <a:buFont typeface="Arial" panose="020B0604020202020204" pitchFamily="34" charset="0"/>
              <a:buNone/>
            </a:pPr>
            <a:endParaRPr lang="en-US" altLang="en-US" sz="14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en-US" sz="1400" dirty="0">
                <a:latin typeface="Arial" panose="020B0604020202020204" pitchFamily="34" charset="0"/>
                <a:cs typeface="Arial" panose="020B0604020202020204" pitchFamily="34" charset="0"/>
              </a:rPr>
              <a:t>Activated platelets show redistribution of phosphatidylserine from the inner to the outer membrane leaflet. PS contributes to the negative charge and directly binds to calcium, cofactor, and clotting factor.</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As discussed later, Protein C and Protein S, which contribute endogenous anticoagulant effects, are also vitamin K-dependent.</a:t>
            </a:r>
          </a:p>
          <a:p>
            <a:endParaRPr lang="en-US" altLang="en-US" sz="1400" dirty="0">
              <a:latin typeface="Arial" panose="020B0604020202020204" pitchFamily="34" charset="0"/>
              <a:cs typeface="Arial" panose="020B0604020202020204" pitchFamily="34" charset="0"/>
            </a:endParaRPr>
          </a:p>
        </p:txBody>
      </p:sp>
      <p:sp>
        <p:nvSpPr>
          <p:cNvPr id="100356" name="Slide Number Placeholder 3">
            <a:extLst>
              <a:ext uri="{FF2B5EF4-FFF2-40B4-BE49-F238E27FC236}">
                <a16:creationId xmlns:a16="http://schemas.microsoft.com/office/drawing/2014/main" id="{9A4C7119-F505-9AC2-B226-3EF22A59E8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4B309E7-954E-4DC3-9D6E-6BD8681616DF}" type="slidenum">
              <a:rPr lang="en-US" altLang="en-US" sz="1200">
                <a:solidFill>
                  <a:srgbClr val="000000"/>
                </a:solidFill>
              </a:rPr>
              <a:pPr/>
              <a:t>30</a:t>
            </a:fld>
            <a:endParaRPr lang="en-US" altLang="en-US" sz="12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089B-CCEF-F416-61D8-858C0F8EDB10}"/>
            </a:ext>
          </a:extLst>
        </p:cNvPr>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04C6E3E9-345F-9178-C450-395196147603}"/>
              </a:ext>
            </a:extLst>
          </p:cNvPr>
          <p:cNvSpPr>
            <a:spLocks noGrp="1" noRot="1" noChangeAspect="1" noTextEdit="1"/>
          </p:cNvSpPr>
          <p:nvPr>
            <p:ph type="sldImg"/>
          </p:nvPr>
        </p:nvSpPr>
        <p:spPr>
          <a:xfrm>
            <a:off x="423863" y="704850"/>
            <a:ext cx="6254750" cy="3519488"/>
          </a:xfrm>
          <a:ln/>
        </p:spPr>
      </p:sp>
      <p:sp>
        <p:nvSpPr>
          <p:cNvPr id="58371" name="Notes Placeholder 2">
            <a:extLst>
              <a:ext uri="{FF2B5EF4-FFF2-40B4-BE49-F238E27FC236}">
                <a16:creationId xmlns:a16="http://schemas.microsoft.com/office/drawing/2014/main" id="{3BCE5A55-4762-49B1-3A8E-55D6BE10C6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
        <p:nvSpPr>
          <p:cNvPr id="58372" name="Slide Number Placeholder 3">
            <a:extLst>
              <a:ext uri="{FF2B5EF4-FFF2-40B4-BE49-F238E27FC236}">
                <a16:creationId xmlns:a16="http://schemas.microsoft.com/office/drawing/2014/main" id="{597E0D4D-D375-C43B-004E-680BB1C4705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6689CD7-CDC0-4BEA-949F-5B18B684BB4E}" type="slidenum">
              <a:rPr lang="en-US" altLang="en-US" sz="1200"/>
              <a:pPr/>
              <a:t>3</a:t>
            </a:fld>
            <a:endParaRPr lang="en-US" altLang="en-US" sz="1200"/>
          </a:p>
        </p:txBody>
      </p:sp>
    </p:spTree>
    <p:extLst>
      <p:ext uri="{BB962C8B-B14F-4D97-AF65-F5344CB8AC3E}">
        <p14:creationId xmlns:p14="http://schemas.microsoft.com/office/powerpoint/2010/main" val="725097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74347-BC79-61E2-DD2E-911FC73D5CC9}"/>
            </a:ext>
          </a:extLst>
        </p:cNvPr>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364026BB-63FC-9BB0-9FED-57ACC93D64F8}"/>
              </a:ext>
            </a:extLst>
          </p:cNvPr>
          <p:cNvSpPr>
            <a:spLocks noGrp="1" noRot="1" noChangeAspect="1" noTextEdit="1"/>
          </p:cNvSpPr>
          <p:nvPr>
            <p:ph type="sldImg"/>
          </p:nvPr>
        </p:nvSpPr>
        <p:spPr>
          <a:xfrm>
            <a:off x="423863" y="704850"/>
            <a:ext cx="6254750" cy="3519488"/>
          </a:xfrm>
          <a:ln/>
        </p:spPr>
      </p:sp>
      <p:sp>
        <p:nvSpPr>
          <p:cNvPr id="100355" name="Notes Placeholder 2">
            <a:extLst>
              <a:ext uri="{FF2B5EF4-FFF2-40B4-BE49-F238E27FC236}">
                <a16:creationId xmlns:a16="http://schemas.microsoft.com/office/drawing/2014/main" id="{EEF632E0-958C-3847-4F50-BBC23351E5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latin typeface="Arial" panose="020B0604020202020204" pitchFamily="34" charset="0"/>
                <a:cs typeface="Arial" panose="020B0604020202020204" pitchFamily="34" charset="0"/>
              </a:rPr>
              <a:t>As discussed in Unit 3,  fibrinogen is an acute phase reactant.</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Remember that thrombopoietin, which regulates the production of platelets by stimulating the growth and differentiation of megakaryocytes. is mainly synthesized in the liver.</a:t>
            </a:r>
          </a:p>
          <a:p>
            <a:endParaRPr lang="en-US" altLang="en-US" sz="1400" dirty="0">
              <a:latin typeface="Arial" panose="020B0604020202020204" pitchFamily="34" charset="0"/>
              <a:cs typeface="Arial" panose="020B0604020202020204" pitchFamily="34" charset="0"/>
            </a:endParaRPr>
          </a:p>
          <a:p>
            <a:r>
              <a:rPr lang="en-US" altLang="en-US" sz="1400" dirty="0">
                <a:solidFill>
                  <a:schemeClr val="tx1"/>
                </a:solidFill>
                <a:effectLst/>
                <a:latin typeface="Arial" panose="020B0604020202020204" pitchFamily="34" charset="0"/>
                <a:ea typeface="Verdana" panose="020B0604030504040204" pitchFamily="34" charset="0"/>
                <a:cs typeface="Arial" panose="020B0604020202020204" pitchFamily="34" charset="0"/>
              </a:rPr>
              <a:t>Factor XIII is made in the bone marrow, mainly by megakaryocytes.</a:t>
            </a:r>
            <a:endParaRPr lang="en-US" altLang="en-US" sz="1400" dirty="0">
              <a:latin typeface="Arial" panose="020B0604020202020204" pitchFamily="34" charset="0"/>
              <a:cs typeface="Arial" panose="020B0604020202020204" pitchFamily="34" charset="0"/>
            </a:endParaRPr>
          </a:p>
        </p:txBody>
      </p:sp>
      <p:sp>
        <p:nvSpPr>
          <p:cNvPr id="100356" name="Slide Number Placeholder 3">
            <a:extLst>
              <a:ext uri="{FF2B5EF4-FFF2-40B4-BE49-F238E27FC236}">
                <a16:creationId xmlns:a16="http://schemas.microsoft.com/office/drawing/2014/main" id="{EB753399-6D80-9D23-C016-1AC4B201EB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4B309E7-954E-4DC3-9D6E-6BD8681616D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237041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600" dirty="0">
                <a:effectLst/>
                <a:latin typeface="Arial" panose="020B0604020202020204" pitchFamily="34" charset="0"/>
                <a:cs typeface="Arial" panose="020B0604020202020204" pitchFamily="34" charset="0"/>
              </a:rPr>
              <a:t>TAFI inhibits fibrinolysis </a:t>
            </a:r>
            <a:r>
              <a:rPr lang="en-US" sz="1600" dirty="0">
                <a:latin typeface="Arial" panose="020B0604020202020204" pitchFamily="34" charset="0"/>
                <a:cs typeface="Arial" panose="020B0604020202020204" pitchFamily="34" charset="0"/>
              </a:rPr>
              <a:t>by removing C-terminal lysine residues from partially degraded fibrin, which are essential binding sites for plasminogen and tissue plasminogen activator (t-PA). By eliminating these binding sites, activated TAFI (</a:t>
            </a:r>
            <a:r>
              <a:rPr lang="en-US" sz="1600" dirty="0" err="1">
                <a:latin typeface="Arial" panose="020B0604020202020204" pitchFamily="34" charset="0"/>
                <a:cs typeface="Arial" panose="020B0604020202020204" pitchFamily="34" charset="0"/>
              </a:rPr>
              <a:t>TAFIa</a:t>
            </a:r>
            <a:r>
              <a:rPr lang="en-US" sz="1600" dirty="0">
                <a:latin typeface="Arial" panose="020B0604020202020204" pitchFamily="34" charset="0"/>
                <a:cs typeface="Arial" panose="020B0604020202020204" pitchFamily="34" charset="0"/>
              </a:rPr>
              <a:t>) prevents the efficient activation of plasminogen to plasmin, thereby slowing down the dissolution of the fibrin clot</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15BCF9F-E787-4464-B750-3A195386A14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2966247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CAFB22E8-572E-B14F-C22D-F228EEADFC68}"/>
              </a:ext>
            </a:extLst>
          </p:cNvPr>
          <p:cNvSpPr>
            <a:spLocks noGrp="1" noRot="1" noChangeAspect="1" noTextEdit="1"/>
          </p:cNvSpPr>
          <p:nvPr>
            <p:ph type="sldImg"/>
          </p:nvPr>
        </p:nvSpPr>
        <p:spPr>
          <a:xfrm>
            <a:off x="423863" y="704850"/>
            <a:ext cx="6254750" cy="3519488"/>
          </a:xfrm>
          <a:ln/>
        </p:spPr>
      </p:sp>
      <p:sp>
        <p:nvSpPr>
          <p:cNvPr id="39939" name="Notes Placeholder 2">
            <a:extLst>
              <a:ext uri="{FF2B5EF4-FFF2-40B4-BE49-F238E27FC236}">
                <a16:creationId xmlns:a16="http://schemas.microsoft.com/office/drawing/2014/main" id="{B74D9473-49F0-68DB-990B-8B8B4424764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1400" dirty="0">
                <a:latin typeface="Arial" panose="020B0604020202020204" pitchFamily="34" charset="0"/>
                <a:ea typeface="ＭＳ Ｐゴシック" panose="020B0600070205080204" pitchFamily="34" charset="-128"/>
                <a:cs typeface="Arial" panose="020B0604020202020204" pitchFamily="34" charset="0"/>
              </a:rPr>
              <a:t>*This complex slide has a build. </a:t>
            </a:r>
          </a:p>
          <a:p>
            <a:pPr>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a:p>
            <a:pPr>
              <a:spcBef>
                <a:spcPts val="0"/>
              </a:spcBef>
              <a:spcAft>
                <a:spcPts val="600"/>
              </a:spcAft>
              <a:defRPr/>
            </a:pPr>
            <a:r>
              <a:rPr lang="en-US" altLang="en-US" sz="1400" dirty="0">
                <a:latin typeface="Arial" panose="020B0604020202020204" pitchFamily="34" charset="0"/>
                <a:ea typeface="ＭＳ Ｐゴシック" panose="020B0600070205080204" pitchFamily="34" charset="-128"/>
                <a:cs typeface="Arial" panose="020B0604020202020204" pitchFamily="34" charset="0"/>
              </a:rPr>
              <a:t>The conversion of the initial and provisional platelet plug to the definitive platelet plug involves additional steps. Thrombin generated by the coagulation cascade promotes platelet recruitment, activation, and contraction.  Cellular actions of thrombin are mediated by protease activated receptors (PARs). To the extent that thrombin is generated early, it can contribute to platelet activation, even in the absence of prior adhesion.</a:t>
            </a:r>
          </a:p>
          <a:p>
            <a:pPr>
              <a:spcBef>
                <a:spcPts val="0"/>
              </a:spcBef>
              <a:spcAft>
                <a:spcPts val="600"/>
              </a:spcAft>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a:p>
            <a:pPr>
              <a:spcBef>
                <a:spcPts val="0"/>
              </a:spcBef>
              <a:spcAft>
                <a:spcPts val="600"/>
              </a:spcAft>
              <a:defRPr/>
            </a:pPr>
            <a:r>
              <a:rPr lang="en-US" altLang="en-US" sz="1400" dirty="0">
                <a:latin typeface="Arial" panose="020B0604020202020204" pitchFamily="34" charset="0"/>
                <a:ea typeface="ＭＳ Ｐゴシック" panose="020B0600070205080204" pitchFamily="34" charset="-128"/>
                <a:cs typeface="Arial" panose="020B0604020202020204" pitchFamily="34" charset="0"/>
              </a:rPr>
              <a:t>Thrombin converts fibrinogen to fibrin and the fibrin is crosslinked by Factor XIIIa. Factor XIII is a transglutaminase that synthesized in the marrow and activated and expressed by platelets.  It is expressed on platelet membranes and can bind to endothelial cells. It forms crosslinks between lysine and glutamine residues.</a:t>
            </a:r>
          </a:p>
          <a:p>
            <a:pPr>
              <a:spcBef>
                <a:spcPts val="0"/>
              </a:spcBef>
              <a:spcAft>
                <a:spcPts val="600"/>
              </a:spcAft>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a:p>
            <a:pPr>
              <a:spcBef>
                <a:spcPts val="0"/>
              </a:spcBef>
              <a:spcAft>
                <a:spcPts val="600"/>
              </a:spcAft>
              <a:defRPr/>
            </a:pPr>
            <a:r>
              <a:rPr lang="en-US" altLang="en-US" sz="1400" dirty="0">
                <a:latin typeface="Arial" panose="020B0604020202020204" pitchFamily="34" charset="0"/>
                <a:ea typeface="ＭＳ Ｐゴシック" panose="020B0600070205080204" pitchFamily="34" charset="-128"/>
                <a:cs typeface="Arial" panose="020B0604020202020204" pitchFamily="34" charset="0"/>
              </a:rPr>
              <a:t>RBCs are entrapped and change shape.  Leukocytes can also be entrapped .</a:t>
            </a:r>
          </a:p>
          <a:p>
            <a:pPr marL="633879" lvl="1" indent="-176679">
              <a:spcBef>
                <a:spcPts val="0"/>
              </a:spcBef>
              <a:spcAft>
                <a:spcPts val="600"/>
              </a:spcAft>
              <a:buFont typeface="Arial" panose="020B0604020202020204" pitchFamily="34" charset="0"/>
              <a:buChar char="•"/>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a:p>
            <a:pPr>
              <a:spcBef>
                <a:spcPts val="0"/>
              </a:spcBef>
              <a:spcAft>
                <a:spcPts val="600"/>
              </a:spcAft>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a:p>
            <a:pPr>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02404" name="Slide Number Placeholder 3">
            <a:extLst>
              <a:ext uri="{FF2B5EF4-FFF2-40B4-BE49-F238E27FC236}">
                <a16:creationId xmlns:a16="http://schemas.microsoft.com/office/drawing/2014/main" id="{289B24B2-64B5-BA83-3EAA-FF23DCE6FB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B4464A55-BDD1-4C13-8D7B-DB2F34F68850}" type="slidenum">
              <a:rPr lang="en-US" altLang="en-US" sz="1200">
                <a:solidFill>
                  <a:srgbClr val="000000"/>
                </a:solidFill>
              </a:rPr>
              <a:pPr/>
              <a:t>33</a:t>
            </a:fld>
            <a:endParaRPr lang="en-US" altLang="en-US" sz="120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CDE9E350-3FD9-C012-0ADF-3B9E91844DC4}"/>
              </a:ext>
            </a:extLst>
          </p:cNvPr>
          <p:cNvSpPr>
            <a:spLocks noGrp="1" noRot="1" noChangeAspect="1" noTextEdit="1"/>
          </p:cNvSpPr>
          <p:nvPr>
            <p:ph type="sldImg"/>
          </p:nvPr>
        </p:nvSpPr>
        <p:spPr>
          <a:xfrm>
            <a:off x="423863" y="704850"/>
            <a:ext cx="6254750" cy="3519488"/>
          </a:xfrm>
          <a:ln/>
        </p:spPr>
      </p:sp>
      <p:sp>
        <p:nvSpPr>
          <p:cNvPr id="105475" name="Notes Placeholder 2">
            <a:extLst>
              <a:ext uri="{FF2B5EF4-FFF2-40B4-BE49-F238E27FC236}">
                <a16:creationId xmlns:a16="http://schemas.microsoft.com/office/drawing/2014/main" id="{327F55A3-C501-9DD8-366D-40DF37D1FC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p:txBody>
      </p:sp>
      <p:sp>
        <p:nvSpPr>
          <p:cNvPr id="105476" name="Slide Number Placeholder 3">
            <a:extLst>
              <a:ext uri="{FF2B5EF4-FFF2-40B4-BE49-F238E27FC236}">
                <a16:creationId xmlns:a16="http://schemas.microsoft.com/office/drawing/2014/main" id="{CD01A198-9F98-5703-1D53-797C0B4153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63D704F-6FB4-41FC-A43B-AEFD3400D724}" type="slidenum">
              <a:rPr lang="en-US" altLang="en-US" sz="1200"/>
              <a:pPr/>
              <a:t>35</a:t>
            </a:fld>
            <a:endParaRPr lang="en-US"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4B42B-9C02-5664-0F1E-385224FA4216}"/>
            </a:ext>
          </a:extLst>
        </p:cNvPr>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B659A543-D475-184F-A981-8B19C2D70FEF}"/>
              </a:ext>
            </a:extLst>
          </p:cNvPr>
          <p:cNvSpPr>
            <a:spLocks noGrp="1" noRot="1" noChangeAspect="1" noTextEdit="1"/>
          </p:cNvSpPr>
          <p:nvPr>
            <p:ph type="sldImg"/>
          </p:nvPr>
        </p:nvSpPr>
        <p:spPr>
          <a:xfrm>
            <a:off x="423863" y="704850"/>
            <a:ext cx="6254750" cy="3519488"/>
          </a:xfrm>
          <a:ln/>
        </p:spPr>
      </p:sp>
      <p:sp>
        <p:nvSpPr>
          <p:cNvPr id="105475" name="Notes Placeholder 2">
            <a:extLst>
              <a:ext uri="{FF2B5EF4-FFF2-40B4-BE49-F238E27FC236}">
                <a16:creationId xmlns:a16="http://schemas.microsoft.com/office/drawing/2014/main" id="{448019D2-AF07-11C4-33EA-A141DDE9F3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en-US" altLang="en-US" sz="1600" dirty="0">
                <a:latin typeface="Arial" panose="020B0604020202020204" pitchFamily="34" charset="0"/>
                <a:cs typeface="Arial" panose="020B0604020202020204" pitchFamily="34" charset="0"/>
              </a:rPr>
              <a:t>* Protein S acts as a non-enzymatic cofactor for APC, significantly enhancing APC's ability to inactivate clotting factors Va and VIIIa. The vitamin K dependency of Protein C and S is not mentioned in the E-book. The proteins use Gla to bind to the negatively charged membranes of activated platelets</a:t>
            </a:r>
          </a:p>
          <a:p>
            <a:pPr marL="285750" indent="-285750">
              <a:buFont typeface="Arial" panose="020B0604020202020204" pitchFamily="34" charset="0"/>
              <a:buChar char="•"/>
            </a:pPr>
            <a:endParaRPr lang="en-US" alt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en-US" sz="1600" dirty="0">
                <a:latin typeface="Arial" panose="020B0604020202020204" pitchFamily="34" charset="0"/>
                <a:cs typeface="Arial" panose="020B0604020202020204" pitchFamily="34" charset="0"/>
              </a:rPr>
              <a:t>As entirely optional information</a:t>
            </a:r>
          </a:p>
          <a:p>
            <a:pPr marL="285750" indent="-285750">
              <a:buFont typeface="Arial" panose="020B0604020202020204" pitchFamily="34" charset="0"/>
              <a:buChar char="•"/>
            </a:pPr>
            <a:r>
              <a:rPr lang="en-US" altLang="en-US" sz="1600" dirty="0">
                <a:latin typeface="Arial" panose="020B0604020202020204" pitchFamily="34" charset="0"/>
                <a:cs typeface="Arial" panose="020B0604020202020204" pitchFamily="34" charset="0"/>
              </a:rPr>
              <a:t>Protein S also acts as a cofactor for TFPI, helping to speed up its inhibition of activated factor X (</a:t>
            </a:r>
            <a:r>
              <a:rPr lang="en-US" altLang="en-US" sz="1600" dirty="0" err="1">
                <a:latin typeface="Arial" panose="020B0604020202020204" pitchFamily="34" charset="0"/>
                <a:cs typeface="Arial" panose="020B0604020202020204" pitchFamily="34" charset="0"/>
              </a:rPr>
              <a:t>FXa</a:t>
            </a:r>
            <a:r>
              <a:rPr lang="en-US" altLang="en-US"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en-US" sz="1600" dirty="0">
                <a:latin typeface="Arial" panose="020B0604020202020204" pitchFamily="34" charset="0"/>
                <a:cs typeface="Arial" panose="020B0604020202020204" pitchFamily="34" charset="0"/>
              </a:rPr>
              <a:t>Protein S has direct, APC-independent anticoagulant activity by binding to and inhibiting activated factors V, VIII, and X.</a:t>
            </a:r>
          </a:p>
          <a:p>
            <a:pPr marL="285750" indent="-285750">
              <a:buFont typeface="Arial" panose="020B0604020202020204" pitchFamily="34" charset="0"/>
              <a:buChar char="•"/>
            </a:pPr>
            <a:r>
              <a:rPr lang="en-US" altLang="en-US" sz="1600" dirty="0">
                <a:latin typeface="Arial" panose="020B0604020202020204" pitchFamily="34" charset="0"/>
                <a:cs typeface="Arial" panose="020B0604020202020204" pitchFamily="34" charset="0"/>
              </a:rPr>
              <a:t>It also functions as a direct inhibitor of </a:t>
            </a:r>
            <a:r>
              <a:rPr lang="en-US" altLang="en-US" sz="1600" dirty="0" err="1">
                <a:latin typeface="Arial" panose="020B0604020202020204" pitchFamily="34" charset="0"/>
                <a:cs typeface="Arial" panose="020B0604020202020204" pitchFamily="34" charset="0"/>
              </a:rPr>
              <a:t>FIXa</a:t>
            </a:r>
            <a:r>
              <a:rPr lang="en-US" altLang="en-US" sz="1600" dirty="0">
                <a:latin typeface="Arial" panose="020B0604020202020204" pitchFamily="34" charset="0"/>
                <a:cs typeface="Arial" panose="020B0604020202020204" pitchFamily="34" charset="0"/>
              </a:rPr>
              <a:t>, a key component in the intrinsic pathway of coagulation. </a:t>
            </a:r>
          </a:p>
        </p:txBody>
      </p:sp>
      <p:sp>
        <p:nvSpPr>
          <p:cNvPr id="105476" name="Slide Number Placeholder 3">
            <a:extLst>
              <a:ext uri="{FF2B5EF4-FFF2-40B4-BE49-F238E27FC236}">
                <a16:creationId xmlns:a16="http://schemas.microsoft.com/office/drawing/2014/main" id="{29DC5F4A-DBCE-071F-FA9B-882C730160E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63D704F-6FB4-41FC-A43B-AEFD3400D72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315161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9A5B8BAE-D9C0-546B-ED85-DDB8F888F3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7B249CA-416A-480A-B7A9-709EB3AB94B2}" type="slidenum">
              <a:rPr lang="en-US" altLang="en-US" sz="1200"/>
              <a:pPr/>
              <a:t>37</a:t>
            </a:fld>
            <a:endParaRPr lang="en-US" altLang="en-US" sz="1200"/>
          </a:p>
        </p:txBody>
      </p:sp>
      <p:sp>
        <p:nvSpPr>
          <p:cNvPr id="113667" name="Rectangle 2">
            <a:extLst>
              <a:ext uri="{FF2B5EF4-FFF2-40B4-BE49-F238E27FC236}">
                <a16:creationId xmlns:a16="http://schemas.microsoft.com/office/drawing/2014/main" id="{0972EE51-BD87-EBCD-45FF-D1E96BBDD968}"/>
              </a:ext>
            </a:extLst>
          </p:cNvPr>
          <p:cNvSpPr>
            <a:spLocks noGrp="1" noRot="1" noChangeAspect="1" noChangeArrowheads="1" noTextEdit="1"/>
          </p:cNvSpPr>
          <p:nvPr>
            <p:ph type="sldImg"/>
          </p:nvPr>
        </p:nvSpPr>
        <p:spPr>
          <a:xfrm>
            <a:off x="423863" y="704850"/>
            <a:ext cx="6254750" cy="3519488"/>
          </a:xfrm>
          <a:ln/>
        </p:spPr>
      </p:sp>
      <p:sp>
        <p:nvSpPr>
          <p:cNvPr id="113668" name="Rectangle 3">
            <a:extLst>
              <a:ext uri="{FF2B5EF4-FFF2-40B4-BE49-F238E27FC236}">
                <a16:creationId xmlns:a16="http://schemas.microsoft.com/office/drawing/2014/main" id="{08D9C2F0-0D60-D833-8DDB-253F91289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25C7-6779-3DD7-F657-0727AC652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3F3CA-F1AB-8B9A-2B92-2DDA5E762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26144E-DD8E-C1DE-D22D-8EA8EDA0B63C}"/>
              </a:ext>
            </a:extLst>
          </p:cNvPr>
          <p:cNvSpPr>
            <a:spLocks noGrp="1"/>
          </p:cNvSpPr>
          <p:nvPr>
            <p:ph type="body" idx="1"/>
          </p:nvPr>
        </p:nvSpPr>
        <p:spPr/>
        <p:txBody>
          <a:bodyPr/>
          <a:lstStyle/>
          <a:p>
            <a:r>
              <a:rPr lang="en-US" sz="1400" dirty="0">
                <a:latin typeface="Arial" panose="020B0604020202020204" pitchFamily="34" charset="0"/>
                <a:cs typeface="Arial" panose="020B0604020202020204" pitchFamily="34" charset="0"/>
              </a:rPr>
              <a:t>The illustration is a considerable, although understandable, oversimplification.  Many events such as antithrombin inactivation of thrombin and the generation active protein C occur at endothelial surfaces.</a:t>
            </a:r>
          </a:p>
        </p:txBody>
      </p:sp>
      <p:sp>
        <p:nvSpPr>
          <p:cNvPr id="4" name="Slide Number Placeholder 3">
            <a:extLst>
              <a:ext uri="{FF2B5EF4-FFF2-40B4-BE49-F238E27FC236}">
                <a16:creationId xmlns:a16="http://schemas.microsoft.com/office/drawing/2014/main" id="{9EDA4912-EA8E-21D8-511E-AB93F99188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BE5ED4-80BE-4E51-9826-11B36CB87A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570476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CE16378D-76B7-1424-5DC8-EE505644A628}"/>
              </a:ext>
            </a:extLst>
          </p:cNvPr>
          <p:cNvSpPr>
            <a:spLocks noGrp="1" noRot="1" noChangeAspect="1" noTextEdit="1"/>
          </p:cNvSpPr>
          <p:nvPr>
            <p:ph type="sldImg"/>
          </p:nvPr>
        </p:nvSpPr>
        <p:spPr>
          <a:xfrm>
            <a:off x="423863" y="704850"/>
            <a:ext cx="6254750" cy="3519488"/>
          </a:xfrm>
          <a:ln/>
        </p:spPr>
      </p:sp>
      <p:sp>
        <p:nvSpPr>
          <p:cNvPr id="107523" name="Notes Placeholder 2">
            <a:extLst>
              <a:ext uri="{FF2B5EF4-FFF2-40B4-BE49-F238E27FC236}">
                <a16:creationId xmlns:a16="http://schemas.microsoft.com/office/drawing/2014/main" id="{5D9E670C-A318-63FA-31AB-749C30B8A6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latin typeface="Arial" panose="020B0604020202020204" pitchFamily="34" charset="0"/>
                <a:cs typeface="Arial" panose="020B0604020202020204" pitchFamily="34" charset="0"/>
              </a:rPr>
              <a:t>This complex slide has a build. The purpose is to emphasize the redundancy of endothelial cell dependent anticoagulant activities. </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 Tissue factor pathway inhibitor (TFPI) has more than one isoform that are differentially expressed by platelets and endothelial cells. TFPI first inhibits free Xa and then the complex inhibits TF/VIIa.</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 Therapeutic heparins bind also interact with ATIII.</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 Protein C and protein S are vitamin K-dependent proteins synthesized in the liver.  This allows the proteins to attach to negatively charged platelet membranes in proximity to Va and VIIIa..</a:t>
            </a:r>
          </a:p>
        </p:txBody>
      </p:sp>
      <p:sp>
        <p:nvSpPr>
          <p:cNvPr id="107524" name="Slide Number Placeholder 3">
            <a:extLst>
              <a:ext uri="{FF2B5EF4-FFF2-40B4-BE49-F238E27FC236}">
                <a16:creationId xmlns:a16="http://schemas.microsoft.com/office/drawing/2014/main" id="{1FAA4F85-F39F-5D88-5EFE-F84A0F520F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C016CD9-E7A6-47EB-81A7-6C786F9BFC88}" type="slidenum">
              <a:rPr lang="en-US" altLang="en-US" sz="1200">
                <a:solidFill>
                  <a:srgbClr val="000000"/>
                </a:solidFill>
              </a:rPr>
              <a:pPr/>
              <a:t>39</a:t>
            </a:fld>
            <a:endParaRPr lang="en-US" altLang="en-US" sz="120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BCF9F-E787-4464-B750-3A195386A14D}" type="slidenum">
              <a:rPr lang="en-US" altLang="en-US" smtClean="0"/>
              <a:pPr/>
              <a:t>40</a:t>
            </a:fld>
            <a:endParaRPr lang="en-US" altLang="en-US"/>
          </a:p>
        </p:txBody>
      </p:sp>
    </p:spTree>
    <p:extLst>
      <p:ext uri="{BB962C8B-B14F-4D97-AF65-F5344CB8AC3E}">
        <p14:creationId xmlns:p14="http://schemas.microsoft.com/office/powerpoint/2010/main" val="830458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E122EA00-3604-2E8F-F971-4402AE20B37E}"/>
              </a:ext>
            </a:extLst>
          </p:cNvPr>
          <p:cNvSpPr>
            <a:spLocks noGrp="1" noRot="1" noChangeAspect="1" noTextEdit="1"/>
          </p:cNvSpPr>
          <p:nvPr>
            <p:ph type="sldImg"/>
          </p:nvPr>
        </p:nvSpPr>
        <p:spPr>
          <a:xfrm>
            <a:off x="423863" y="704850"/>
            <a:ext cx="6254750" cy="3519488"/>
          </a:xfrm>
          <a:ln/>
        </p:spPr>
      </p:sp>
      <p:sp>
        <p:nvSpPr>
          <p:cNvPr id="110595" name="Notes Placeholder 2">
            <a:extLst>
              <a:ext uri="{FF2B5EF4-FFF2-40B4-BE49-F238E27FC236}">
                <a16:creationId xmlns:a16="http://schemas.microsoft.com/office/drawing/2014/main" id="{2A202853-341B-C948-696D-A53256CAA54A}"/>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lt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endParaRPr lang="en-US" altLang="en-US" sz="1400" dirty="0">
              <a:latin typeface="Arial" panose="020B0604020202020204" pitchFamily="34" charset="0"/>
              <a:cs typeface="Arial" panose="020B0604020202020204" pitchFamily="34" charset="0"/>
            </a:endParaRPr>
          </a:p>
        </p:txBody>
      </p:sp>
      <p:sp>
        <p:nvSpPr>
          <p:cNvPr id="111620" name="Slide Number Placeholder 3">
            <a:extLst>
              <a:ext uri="{FF2B5EF4-FFF2-40B4-BE49-F238E27FC236}">
                <a16:creationId xmlns:a16="http://schemas.microsoft.com/office/drawing/2014/main" id="{7A70A6C7-2FFC-54AC-C5FA-2CB6CA5A51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AE647EE-6E37-42DF-A211-CB7DA1F4F4E6}" type="slidenum">
              <a:rPr lang="en-US" altLang="en-US" sz="1200"/>
              <a:pPr/>
              <a:t>41</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71CC7-D813-F298-32AF-ACA14B895C4C}"/>
            </a:ext>
          </a:extLst>
        </p:cNvPr>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E8BC98E4-1963-A921-C681-E865AA6AA47B}"/>
              </a:ext>
            </a:extLst>
          </p:cNvPr>
          <p:cNvSpPr>
            <a:spLocks noGrp="1" noRot="1" noChangeAspect="1" noTextEdit="1"/>
          </p:cNvSpPr>
          <p:nvPr>
            <p:ph type="sldImg"/>
          </p:nvPr>
        </p:nvSpPr>
        <p:spPr>
          <a:xfrm>
            <a:off x="423863" y="704850"/>
            <a:ext cx="6254750" cy="3519488"/>
          </a:xfrm>
          <a:ln/>
        </p:spPr>
      </p:sp>
      <p:sp>
        <p:nvSpPr>
          <p:cNvPr id="58371" name="Notes Placeholder 2">
            <a:extLst>
              <a:ext uri="{FF2B5EF4-FFF2-40B4-BE49-F238E27FC236}">
                <a16:creationId xmlns:a16="http://schemas.microsoft.com/office/drawing/2014/main" id="{E1038373-9FA1-1658-CE2D-C45AD52B78B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
        <p:nvSpPr>
          <p:cNvPr id="58372" name="Slide Number Placeholder 3">
            <a:extLst>
              <a:ext uri="{FF2B5EF4-FFF2-40B4-BE49-F238E27FC236}">
                <a16:creationId xmlns:a16="http://schemas.microsoft.com/office/drawing/2014/main" id="{B7FC362E-674B-7763-CDA5-2FE630C755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6689CD7-CDC0-4BEA-949F-5B18B684BB4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295331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D70767CD-02C1-101A-CAAE-AA415E5157E7}"/>
              </a:ext>
            </a:extLst>
          </p:cNvPr>
          <p:cNvSpPr>
            <a:spLocks noGrp="1" noRot="1" noChangeAspect="1" noTextEdit="1"/>
          </p:cNvSpPr>
          <p:nvPr>
            <p:ph type="sldImg"/>
          </p:nvPr>
        </p:nvSpPr>
        <p:spPr>
          <a:xfrm>
            <a:off x="423863" y="704850"/>
            <a:ext cx="6254750" cy="3519488"/>
          </a:xfrm>
          <a:ln/>
        </p:spPr>
      </p:sp>
      <p:sp>
        <p:nvSpPr>
          <p:cNvPr id="163843" name="Notes Placeholder 2">
            <a:extLst>
              <a:ext uri="{FF2B5EF4-FFF2-40B4-BE49-F238E27FC236}">
                <a16:creationId xmlns:a16="http://schemas.microsoft.com/office/drawing/2014/main" id="{28E06CD7-126D-A6D4-2372-A7E0C46974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Arial" panose="020B0604020202020204" pitchFamily="34" charset="0"/>
                <a:cs typeface="Arial" panose="020B0604020202020204" pitchFamily="34" charset="0"/>
              </a:rPr>
              <a:t>Although not emphasized here, coagulation mechanisms play important roles in inflammation, In regulating the response to inflammatory mediators, and in innate host defense.</a:t>
            </a:r>
          </a:p>
        </p:txBody>
      </p:sp>
      <p:sp>
        <p:nvSpPr>
          <p:cNvPr id="163844" name="Slide Number Placeholder 3">
            <a:extLst>
              <a:ext uri="{FF2B5EF4-FFF2-40B4-BE49-F238E27FC236}">
                <a16:creationId xmlns:a16="http://schemas.microsoft.com/office/drawing/2014/main" id="{1D5AF4C4-1E6C-EDB7-1FFB-468F8F1A48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E2120F0-A72D-4D40-BB7C-2CF846C6B319}"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171520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B48DB5B-BB3E-B976-52C1-5487AAF72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8FB718E-280B-44F9-AE1C-35C36D2EB021}" type="slidenum">
              <a:rPr lang="en-US" altLang="en-US" sz="1200"/>
              <a:pPr/>
              <a:t>44</a:t>
            </a:fld>
            <a:endParaRPr lang="en-US" altLang="en-US" sz="1200"/>
          </a:p>
        </p:txBody>
      </p:sp>
      <p:sp>
        <p:nvSpPr>
          <p:cNvPr id="118787" name="Rectangle 2">
            <a:extLst>
              <a:ext uri="{FF2B5EF4-FFF2-40B4-BE49-F238E27FC236}">
                <a16:creationId xmlns:a16="http://schemas.microsoft.com/office/drawing/2014/main" id="{9F64CC86-4971-0D8C-19B5-CB9BAAFCF86F}"/>
              </a:ext>
            </a:extLst>
          </p:cNvPr>
          <p:cNvSpPr>
            <a:spLocks noGrp="1" noRot="1" noChangeAspect="1" noChangeArrowheads="1" noTextEdit="1"/>
          </p:cNvSpPr>
          <p:nvPr>
            <p:ph type="sldImg"/>
          </p:nvPr>
        </p:nvSpPr>
        <p:spPr>
          <a:xfrm>
            <a:off x="423863" y="704850"/>
            <a:ext cx="6254750" cy="3519488"/>
          </a:xfrm>
          <a:ln/>
        </p:spPr>
      </p:sp>
      <p:sp>
        <p:nvSpPr>
          <p:cNvPr id="118788" name="Rectangle 3">
            <a:extLst>
              <a:ext uri="{FF2B5EF4-FFF2-40B4-BE49-F238E27FC236}">
                <a16:creationId xmlns:a16="http://schemas.microsoft.com/office/drawing/2014/main" id="{5883FCEC-06C7-0482-C796-0EC597076D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23FA83C9-B6C8-60EB-C4DA-C5EBFF443432}"/>
              </a:ext>
            </a:extLst>
          </p:cNvPr>
          <p:cNvSpPr>
            <a:spLocks noGrp="1" noRot="1" noChangeAspect="1" noTextEdit="1"/>
          </p:cNvSpPr>
          <p:nvPr>
            <p:ph type="sldImg"/>
          </p:nvPr>
        </p:nvSpPr>
        <p:spPr>
          <a:xfrm>
            <a:off x="423863" y="704850"/>
            <a:ext cx="6254750" cy="3519488"/>
          </a:xfrm>
          <a:ln/>
        </p:spPr>
      </p:sp>
      <p:sp>
        <p:nvSpPr>
          <p:cNvPr id="120835" name="Notes Placeholder 2">
            <a:extLst>
              <a:ext uri="{FF2B5EF4-FFF2-40B4-BE49-F238E27FC236}">
                <a16:creationId xmlns:a16="http://schemas.microsoft.com/office/drawing/2014/main" id="{C05D3EDB-2371-9A88-DC25-1A9171A435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Arial" panose="020B0604020202020204" pitchFamily="34" charset="0"/>
                <a:cs typeface="Arial" panose="020B0604020202020204" pitchFamily="34" charset="0"/>
              </a:rPr>
              <a:t>The biggest concern is hypovolemic shock</a:t>
            </a:r>
          </a:p>
        </p:txBody>
      </p:sp>
      <p:sp>
        <p:nvSpPr>
          <p:cNvPr id="120836" name="Slide Number Placeholder 3">
            <a:extLst>
              <a:ext uri="{FF2B5EF4-FFF2-40B4-BE49-F238E27FC236}">
                <a16:creationId xmlns:a16="http://schemas.microsoft.com/office/drawing/2014/main" id="{6AC88600-77C3-887F-5DA4-D4BD3072B8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CE48C25-4442-4646-9C03-1083FF16F808}" type="slidenum">
              <a:rPr lang="en-US" altLang="en-US" sz="1200"/>
              <a:pPr/>
              <a:t>45</a:t>
            </a:fld>
            <a:endParaRPr lang="en-US"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3B8E80DB-2FE8-AF72-3A74-0C3A37CB8C32}"/>
              </a:ext>
            </a:extLst>
          </p:cNvPr>
          <p:cNvSpPr>
            <a:spLocks noGrp="1" noRot="1" noChangeAspect="1" noTextEdit="1"/>
          </p:cNvSpPr>
          <p:nvPr>
            <p:ph type="sldImg"/>
          </p:nvPr>
        </p:nvSpPr>
        <p:spPr>
          <a:xfrm>
            <a:off x="423863" y="704850"/>
            <a:ext cx="6254750" cy="3519488"/>
          </a:xfrm>
          <a:ln/>
        </p:spPr>
      </p:sp>
      <p:sp>
        <p:nvSpPr>
          <p:cNvPr id="3" name="Notes Placeholder 2">
            <a:extLst>
              <a:ext uri="{FF2B5EF4-FFF2-40B4-BE49-F238E27FC236}">
                <a16:creationId xmlns:a16="http://schemas.microsoft.com/office/drawing/2014/main" id="{112225BD-AD50-B196-30E4-5E395A11A490}"/>
              </a:ext>
            </a:extLst>
          </p:cNvPr>
          <p:cNvSpPr>
            <a:spLocks noGrp="1"/>
          </p:cNvSpPr>
          <p:nvPr>
            <p:ph type="body" idx="1"/>
          </p:nvPr>
        </p:nvSpPr>
        <p:spPr/>
        <p:txBody>
          <a:bodyPr/>
          <a:lstStyle/>
          <a:p>
            <a:pPr eaLnBrk="1" fontAlgn="auto" hangingPunct="1">
              <a:spcAft>
                <a:spcPts val="300"/>
              </a:spcAft>
              <a:defRPr/>
            </a:pPr>
            <a:r>
              <a:rPr lang="en-US" sz="1600" dirty="0">
                <a:latin typeface="Arial" panose="020B0604020202020204" pitchFamily="34" charset="0"/>
                <a:ea typeface="ＭＳ Ｐゴシック" charset="-128"/>
                <a:cs typeface="Arial" panose="020B0604020202020204" pitchFamily="34" charset="0"/>
              </a:rPr>
              <a:t>* No need to know the more specific mechanisms for Module 2. However, additional information is provided below.</a:t>
            </a:r>
          </a:p>
          <a:p>
            <a:pPr eaLnBrk="1" fontAlgn="auto" hangingPunct="1">
              <a:spcAft>
                <a:spcPts val="300"/>
              </a:spcAft>
              <a:defRPr/>
            </a:pPr>
            <a:endParaRPr lang="en-US" sz="1600" dirty="0">
              <a:latin typeface="Arial" panose="020B0604020202020204" pitchFamily="34" charset="0"/>
              <a:ea typeface="ＭＳ Ｐゴシック" charset="-128"/>
              <a:cs typeface="Arial" panose="020B0604020202020204" pitchFamily="34" charset="0"/>
            </a:endParaRPr>
          </a:p>
          <a:p>
            <a:pPr eaLnBrk="1" fontAlgn="auto" hangingPunct="1">
              <a:spcAft>
                <a:spcPts val="300"/>
              </a:spcAft>
              <a:defRPr/>
            </a:pPr>
            <a:r>
              <a:rPr lang="en-US" sz="1600" dirty="0">
                <a:latin typeface="Arial" panose="020B0604020202020204" pitchFamily="34" charset="0"/>
                <a:ea typeface="ＭＳ Ｐゴシック" charset="-128"/>
                <a:cs typeface="Arial" panose="020B0604020202020204" pitchFamily="34" charset="0"/>
              </a:rPr>
              <a:t>Decreased Platelet Production</a:t>
            </a:r>
          </a:p>
          <a:p>
            <a:pPr lvl="1" eaLnBrk="1" fontAlgn="auto" hangingPunct="1">
              <a:spcBef>
                <a:spcPts val="0"/>
              </a:spcBef>
              <a:spcAft>
                <a:spcPts val="300"/>
              </a:spcAft>
              <a:defRPr/>
            </a:pPr>
            <a:r>
              <a:rPr lang="en-US" sz="1600" dirty="0">
                <a:latin typeface="Arial" panose="020B0604020202020204" pitchFamily="34" charset="0"/>
                <a:ea typeface="ＭＳ Ｐゴシック" charset="-128"/>
                <a:cs typeface="Arial" panose="020B0604020202020204" pitchFamily="34" charset="0"/>
              </a:rPr>
              <a:t>Drugs, e.g., alcohol, cytotoxic drugs</a:t>
            </a:r>
          </a:p>
          <a:p>
            <a:pPr lvl="1" eaLnBrk="1" fontAlgn="auto" hangingPunct="1">
              <a:spcBef>
                <a:spcPts val="0"/>
              </a:spcBef>
              <a:spcAft>
                <a:spcPts val="300"/>
              </a:spcAft>
              <a:defRPr/>
            </a:pPr>
            <a:r>
              <a:rPr lang="en-US" sz="1600" dirty="0">
                <a:latin typeface="Arial" panose="020B0604020202020204" pitchFamily="34" charset="0"/>
                <a:ea typeface="ＭＳ Ｐゴシック" charset="-128"/>
                <a:cs typeface="Arial" panose="020B0604020202020204" pitchFamily="34" charset="0"/>
              </a:rPr>
              <a:t>Nutritional deficiencies (B12, folate)</a:t>
            </a:r>
          </a:p>
          <a:p>
            <a:pPr lvl="1" eaLnBrk="1" fontAlgn="auto" hangingPunct="1">
              <a:spcBef>
                <a:spcPts val="0"/>
              </a:spcBef>
              <a:spcAft>
                <a:spcPts val="300"/>
              </a:spcAft>
              <a:defRPr/>
            </a:pPr>
            <a:r>
              <a:rPr lang="en-US" sz="1600" dirty="0">
                <a:latin typeface="Arial" panose="020B0604020202020204" pitchFamily="34" charset="0"/>
                <a:ea typeface="ＭＳ Ｐゴシック" charset="-128"/>
                <a:cs typeface="Arial" panose="020B0604020202020204" pitchFamily="34" charset="0"/>
              </a:rPr>
              <a:t>Liver disease (thrombopoietin deficiency)</a:t>
            </a:r>
          </a:p>
          <a:p>
            <a:pPr lvl="1" eaLnBrk="1" fontAlgn="auto" hangingPunct="1">
              <a:spcBef>
                <a:spcPts val="0"/>
              </a:spcBef>
              <a:spcAft>
                <a:spcPts val="300"/>
              </a:spcAft>
              <a:defRPr/>
            </a:pPr>
            <a:r>
              <a:rPr lang="en-US" sz="1600" dirty="0">
                <a:latin typeface="Arial" panose="020B0604020202020204" pitchFamily="34" charset="0"/>
                <a:ea typeface="ＭＳ Ｐゴシック" charset="-128"/>
                <a:cs typeface="Arial" panose="020B0604020202020204" pitchFamily="34" charset="0"/>
              </a:rPr>
              <a:t>Marrow replacement, e.g., cancer, granulomatous disease</a:t>
            </a:r>
          </a:p>
          <a:p>
            <a:pPr lvl="1" eaLnBrk="1" fontAlgn="auto" hangingPunct="1">
              <a:spcBef>
                <a:spcPts val="0"/>
              </a:spcBef>
              <a:spcAft>
                <a:spcPts val="300"/>
              </a:spcAft>
              <a:defRPr/>
            </a:pPr>
            <a:r>
              <a:rPr lang="en-US" sz="1600" dirty="0">
                <a:latin typeface="Arial" panose="020B0604020202020204" pitchFamily="34" charset="0"/>
                <a:ea typeface="ＭＳ Ｐゴシック" charset="-128"/>
                <a:cs typeface="Arial" panose="020B0604020202020204" pitchFamily="34" charset="0"/>
              </a:rPr>
              <a:t>Certain infections</a:t>
            </a:r>
          </a:p>
          <a:p>
            <a:pPr lvl="1" eaLnBrk="1" fontAlgn="auto" hangingPunct="1">
              <a:spcBef>
                <a:spcPts val="0"/>
              </a:spcBef>
              <a:spcAft>
                <a:spcPts val="300"/>
              </a:spcAft>
              <a:defRPr/>
            </a:pPr>
            <a:r>
              <a:rPr lang="en-US" sz="1600" dirty="0">
                <a:latin typeface="Arial" panose="020B0604020202020204" pitchFamily="34" charset="0"/>
                <a:ea typeface="ＭＳ Ｐゴシック" charset="-128"/>
                <a:cs typeface="Arial" panose="020B0604020202020204" pitchFamily="34" charset="0"/>
              </a:rPr>
              <a:t>Aplastic anemias</a:t>
            </a:r>
          </a:p>
          <a:p>
            <a:pPr eaLnBrk="1" fontAlgn="auto" hangingPunct="1">
              <a:spcBef>
                <a:spcPts val="0"/>
              </a:spcBef>
              <a:spcAft>
                <a:spcPts val="300"/>
              </a:spcAft>
              <a:buFont typeface="Arial" panose="020B0604020202020204" pitchFamily="34" charset="0"/>
              <a:buNone/>
              <a:defRPr/>
            </a:pPr>
            <a:r>
              <a:rPr lang="en-US" sz="1600" dirty="0">
                <a:latin typeface="Arial" panose="020B0604020202020204" pitchFamily="34" charset="0"/>
                <a:ea typeface="ＭＳ Ｐゴシック" charset="-128"/>
                <a:cs typeface="Arial" panose="020B0604020202020204" pitchFamily="34" charset="0"/>
              </a:rPr>
              <a:t>Decreased Platelet Survival</a:t>
            </a:r>
          </a:p>
          <a:p>
            <a:pPr marL="514350" lvl="1" indent="-285750" eaLnBrk="1" fontAlgn="auto" hangingPunct="1">
              <a:spcBef>
                <a:spcPts val="0"/>
              </a:spcBef>
              <a:spcAft>
                <a:spcPts val="300"/>
              </a:spcAft>
              <a:defRPr/>
            </a:pPr>
            <a:r>
              <a:rPr lang="en-US" sz="1600" dirty="0">
                <a:latin typeface="Arial" panose="020B0604020202020204" pitchFamily="34" charset="0"/>
                <a:ea typeface="ＭＳ Ｐゴシック" charset="-128"/>
                <a:cs typeface="Arial" panose="020B0604020202020204" pitchFamily="34" charset="0"/>
              </a:rPr>
              <a:t>Immunologic destruction</a:t>
            </a:r>
          </a:p>
          <a:p>
            <a:pPr marL="514350" lvl="1" indent="-285750" eaLnBrk="1" fontAlgn="auto" hangingPunct="1">
              <a:spcBef>
                <a:spcPts val="0"/>
              </a:spcBef>
              <a:spcAft>
                <a:spcPts val="300"/>
              </a:spcAft>
              <a:defRPr/>
            </a:pPr>
            <a:r>
              <a:rPr lang="en-US" sz="1600" dirty="0">
                <a:latin typeface="Arial" panose="020B0604020202020204" pitchFamily="34" charset="0"/>
                <a:ea typeface="ＭＳ Ｐゴシック" charset="-128"/>
                <a:cs typeface="Arial" panose="020B0604020202020204" pitchFamily="34" charset="0"/>
              </a:rPr>
              <a:t>Non-immunologic destruction, e.g. DIC, sepsis thrombotic </a:t>
            </a:r>
            <a:r>
              <a:rPr lang="en-US" sz="1600" dirty="0" err="1">
                <a:latin typeface="Arial" panose="020B0604020202020204" pitchFamily="34" charset="0"/>
                <a:ea typeface="ＭＳ Ｐゴシック" charset="-128"/>
                <a:cs typeface="Arial" panose="020B0604020202020204" pitchFamily="34" charset="0"/>
              </a:rPr>
              <a:t>microangiopathies</a:t>
            </a:r>
            <a:endParaRPr lang="en-US" sz="1600" dirty="0">
              <a:latin typeface="Arial" panose="020B0604020202020204" pitchFamily="34" charset="0"/>
              <a:ea typeface="ＭＳ Ｐゴシック" charset="-128"/>
              <a:cs typeface="Arial" panose="020B0604020202020204" pitchFamily="34" charset="0"/>
            </a:endParaRPr>
          </a:p>
          <a:p>
            <a:pPr eaLnBrk="1" fontAlgn="auto" hangingPunct="1">
              <a:spcBef>
                <a:spcPts val="0"/>
              </a:spcBef>
              <a:spcAft>
                <a:spcPts val="300"/>
              </a:spcAft>
              <a:buFont typeface="Arial" panose="020B0604020202020204" pitchFamily="34" charset="0"/>
              <a:buNone/>
              <a:defRPr/>
            </a:pPr>
            <a:r>
              <a:rPr lang="en-US" sz="1600" dirty="0">
                <a:latin typeface="Arial" panose="020B0604020202020204" pitchFamily="34" charset="0"/>
                <a:ea typeface="ＭＳ Ｐゴシック" charset="-128"/>
                <a:cs typeface="Arial" panose="020B0604020202020204" pitchFamily="34" charset="0"/>
              </a:rPr>
              <a:t>Sequestration in spleen (splenomegaly of various causes, sickle cell)</a:t>
            </a:r>
          </a:p>
          <a:p>
            <a:pPr eaLnBrk="1" fontAlgn="auto" hangingPunct="1">
              <a:spcBef>
                <a:spcPts val="0"/>
              </a:spcBef>
              <a:spcAft>
                <a:spcPts val="300"/>
              </a:spcAft>
              <a:buFont typeface="Arial" panose="020B0604020202020204" pitchFamily="34" charset="0"/>
              <a:buNone/>
              <a:defRPr/>
            </a:pPr>
            <a:r>
              <a:rPr lang="en-US" sz="1600" dirty="0">
                <a:latin typeface="Arial" panose="020B0604020202020204" pitchFamily="34" charset="0"/>
                <a:ea typeface="ＭＳ Ｐゴシック" charset="-128"/>
                <a:cs typeface="Arial" panose="020B0604020202020204" pitchFamily="34" charset="0"/>
              </a:rPr>
              <a:t>Dilution with massive transfusions</a:t>
            </a:r>
          </a:p>
          <a:p>
            <a:pPr>
              <a:defRPr/>
            </a:pPr>
            <a:endParaRPr lang="en-US" dirty="0">
              <a:ea typeface="ＭＳ Ｐゴシック" charset="-128"/>
            </a:endParaRPr>
          </a:p>
        </p:txBody>
      </p:sp>
      <p:sp>
        <p:nvSpPr>
          <p:cNvPr id="122884" name="Slide Number Placeholder 3">
            <a:extLst>
              <a:ext uri="{FF2B5EF4-FFF2-40B4-BE49-F238E27FC236}">
                <a16:creationId xmlns:a16="http://schemas.microsoft.com/office/drawing/2014/main" id="{87248E3B-7393-4213-3B23-D0AD51F426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A1B74C1-4509-478A-ABA4-92BB0220A827}" type="slidenum">
              <a:rPr lang="en-US" altLang="en-US" sz="1200"/>
              <a:pPr/>
              <a:t>46</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EA0A94D3-9CAD-12C6-2BFC-46868631E542}"/>
              </a:ext>
            </a:extLst>
          </p:cNvPr>
          <p:cNvSpPr>
            <a:spLocks noGrp="1" noRot="1" noChangeAspect="1" noTextEdit="1"/>
          </p:cNvSpPr>
          <p:nvPr>
            <p:ph type="sldImg"/>
          </p:nvPr>
        </p:nvSpPr>
        <p:spPr>
          <a:xfrm>
            <a:off x="423863" y="704850"/>
            <a:ext cx="6254750" cy="3519488"/>
          </a:xfrm>
          <a:ln/>
        </p:spPr>
      </p:sp>
      <p:sp>
        <p:nvSpPr>
          <p:cNvPr id="124931" name="Notes Placeholder 2">
            <a:extLst>
              <a:ext uri="{FF2B5EF4-FFF2-40B4-BE49-F238E27FC236}">
                <a16:creationId xmlns:a16="http://schemas.microsoft.com/office/drawing/2014/main" id="{147EF40E-D95F-8818-85A5-3747D7BA8B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Arial" panose="020B0604020202020204" pitchFamily="34" charset="0"/>
                <a:cs typeface="Arial" panose="020B0604020202020204" pitchFamily="34" charset="0"/>
              </a:rPr>
              <a:t>All the disorders can have a range of presentations from mild to severe. The clinical significance depends on the location and amount of blood loss. Any significant bleed into soft tissue can result in an extravascular accumulation of blood or hematoma.</a:t>
            </a:r>
          </a:p>
        </p:txBody>
      </p:sp>
      <p:sp>
        <p:nvSpPr>
          <p:cNvPr id="124932" name="Slide Number Placeholder 3">
            <a:extLst>
              <a:ext uri="{FF2B5EF4-FFF2-40B4-BE49-F238E27FC236}">
                <a16:creationId xmlns:a16="http://schemas.microsoft.com/office/drawing/2014/main" id="{6DF77537-B169-762F-7318-100BCD120BC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C893CA4D-4BDC-4C8D-855C-B020797CBD3B}" type="slidenum">
              <a:rPr lang="en-US" altLang="en-US" sz="1200"/>
              <a:pPr/>
              <a:t>47</a:t>
            </a:fld>
            <a:endParaRPr lang="en-US"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EA0A94D3-9CAD-12C6-2BFC-46868631E542}"/>
              </a:ext>
            </a:extLst>
          </p:cNvPr>
          <p:cNvSpPr>
            <a:spLocks noGrp="1" noRot="1" noChangeAspect="1" noTextEdit="1"/>
          </p:cNvSpPr>
          <p:nvPr>
            <p:ph type="sldImg"/>
          </p:nvPr>
        </p:nvSpPr>
        <p:spPr>
          <a:xfrm>
            <a:off x="423863" y="704850"/>
            <a:ext cx="6254750" cy="3519488"/>
          </a:xfrm>
          <a:ln/>
        </p:spPr>
      </p:sp>
      <p:sp>
        <p:nvSpPr>
          <p:cNvPr id="124931" name="Notes Placeholder 2">
            <a:extLst>
              <a:ext uri="{FF2B5EF4-FFF2-40B4-BE49-F238E27FC236}">
                <a16:creationId xmlns:a16="http://schemas.microsoft.com/office/drawing/2014/main" id="{147EF40E-D95F-8818-85A5-3747D7BA8B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latin typeface="Arial" panose="020B0604020202020204" pitchFamily="34" charset="0"/>
                <a:cs typeface="Arial" panose="020B0604020202020204" pitchFamily="34" charset="0"/>
              </a:rPr>
              <a:t>All the disorders can have a range of presentations from mild to severe. The clinical significance depends on the location and amount of blood loss. Any significant bleed into soft tissue can result in an extravascular accumulation of blood or hematoma.</a:t>
            </a:r>
          </a:p>
        </p:txBody>
      </p:sp>
      <p:sp>
        <p:nvSpPr>
          <p:cNvPr id="124932" name="Slide Number Placeholder 3">
            <a:extLst>
              <a:ext uri="{FF2B5EF4-FFF2-40B4-BE49-F238E27FC236}">
                <a16:creationId xmlns:a16="http://schemas.microsoft.com/office/drawing/2014/main" id="{6DF77537-B169-762F-7318-100BCD120BC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893CA4D-4BDC-4C8D-855C-B020797CBD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4271426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F5CAD1B1-6691-5AE1-0BEB-827D07EAE27A}"/>
              </a:ext>
            </a:extLst>
          </p:cNvPr>
          <p:cNvSpPr>
            <a:spLocks noGrp="1" noRot="1" noChangeAspect="1" noTextEdit="1"/>
          </p:cNvSpPr>
          <p:nvPr>
            <p:ph type="sldImg"/>
          </p:nvPr>
        </p:nvSpPr>
        <p:spPr>
          <a:xfrm>
            <a:off x="423863" y="704850"/>
            <a:ext cx="6254750" cy="3519488"/>
          </a:xfrm>
          <a:ln/>
        </p:spPr>
      </p:sp>
      <p:sp>
        <p:nvSpPr>
          <p:cNvPr id="133123" name="Notes Placeholder 2">
            <a:extLst>
              <a:ext uri="{FF2B5EF4-FFF2-40B4-BE49-F238E27FC236}">
                <a16:creationId xmlns:a16="http://schemas.microsoft.com/office/drawing/2014/main" id="{1BC6B66B-5E84-3451-1ADC-127801067C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latin typeface="Arial" panose="020B0604020202020204" pitchFamily="34" charset="0"/>
                <a:cs typeface="Arial" panose="020B0604020202020204" pitchFamily="34" charset="0"/>
              </a:rPr>
              <a:t>* Bleeding into tissue or a potential space</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As you will learn from Gross Anatomy, blood and blood rich tissues have a brown color after fixation.  Over time extravascular blood becomes </a:t>
            </a:r>
            <a:r>
              <a:rPr lang="en-US" altLang="en-US" sz="1600" i="1" dirty="0">
                <a:latin typeface="Arial" panose="020B0604020202020204" pitchFamily="34" charset="0"/>
                <a:cs typeface="Arial" panose="020B0604020202020204" pitchFamily="34" charset="0"/>
              </a:rPr>
              <a:t>organized</a:t>
            </a:r>
            <a:r>
              <a:rPr lang="en-US" altLang="en-US" sz="1600" dirty="0">
                <a:latin typeface="Arial" panose="020B0604020202020204" pitchFamily="34" charset="0"/>
                <a:cs typeface="Arial" panose="020B0604020202020204" pitchFamily="34" charset="0"/>
              </a:rPr>
              <a:t>.  Blood cells break down and are internalized by macrophages.  The extravasated blood or defect is gradually replaced by fibrous connective tissue, usually containing hemosiderin. Organized thrombi will </a:t>
            </a:r>
            <a:r>
              <a:rPr lang="en-US" altLang="en-US" sz="1600">
                <a:latin typeface="Arial" panose="020B0604020202020204" pitchFamily="34" charset="0"/>
                <a:cs typeface="Arial" panose="020B0604020202020204" pitchFamily="34" charset="0"/>
              </a:rPr>
              <a:t>usually appear tan.</a:t>
            </a:r>
            <a:endParaRPr lang="en-US" altLang="en-US" sz="1600" dirty="0">
              <a:latin typeface="Arial" panose="020B0604020202020204" pitchFamily="34" charset="0"/>
              <a:cs typeface="Arial" panose="020B0604020202020204" pitchFamily="34" charset="0"/>
            </a:endParaRPr>
          </a:p>
        </p:txBody>
      </p:sp>
      <p:sp>
        <p:nvSpPr>
          <p:cNvPr id="133124" name="Slide Number Placeholder 3">
            <a:extLst>
              <a:ext uri="{FF2B5EF4-FFF2-40B4-BE49-F238E27FC236}">
                <a16:creationId xmlns:a16="http://schemas.microsoft.com/office/drawing/2014/main" id="{22C6FEA5-73AA-12F1-AA3B-7045BEDDFA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0902640-B617-4A1A-94D4-98D8B5BDCA46}" type="slidenum">
              <a:rPr lang="en-US" altLang="en-US" sz="1200"/>
              <a:pPr/>
              <a:t>49</a:t>
            </a:fld>
            <a:endParaRPr lang="en-US"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77D5C469-3E5A-3175-0056-6DA6A98D1816}"/>
              </a:ext>
            </a:extLst>
          </p:cNvPr>
          <p:cNvSpPr>
            <a:spLocks noGrp="1" noRot="1" noChangeAspect="1" noTextEdit="1"/>
          </p:cNvSpPr>
          <p:nvPr>
            <p:ph type="sldImg"/>
          </p:nvPr>
        </p:nvSpPr>
        <p:spPr>
          <a:xfrm>
            <a:off x="423863" y="704850"/>
            <a:ext cx="6254750" cy="3519488"/>
          </a:xfrm>
          <a:ln/>
        </p:spPr>
      </p:sp>
      <p:sp>
        <p:nvSpPr>
          <p:cNvPr id="135171" name="Notes Placeholder 2">
            <a:extLst>
              <a:ext uri="{FF2B5EF4-FFF2-40B4-BE49-F238E27FC236}">
                <a16:creationId xmlns:a16="http://schemas.microsoft.com/office/drawing/2014/main" id="{127E076D-59A3-A89D-121D-6FA7460D16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latin typeface="Arial" panose="020B0604020202020204" pitchFamily="34" charset="0"/>
                <a:cs typeface="Arial" panose="020B0604020202020204" pitchFamily="34" charset="0"/>
              </a:rPr>
              <a:t>Hemosiderin is usually a “honey brown.” pigment.  Because other materials can resemble hemosiderin, an iron stain in conjunction with other stains can be used to further confirm derivation from heme.</a:t>
            </a:r>
          </a:p>
        </p:txBody>
      </p:sp>
      <p:sp>
        <p:nvSpPr>
          <p:cNvPr id="135172" name="Slide Number Placeholder 3">
            <a:extLst>
              <a:ext uri="{FF2B5EF4-FFF2-40B4-BE49-F238E27FC236}">
                <a16:creationId xmlns:a16="http://schemas.microsoft.com/office/drawing/2014/main" id="{981D9BB1-B045-6A6D-0E8E-24594D9BE38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313FD54-2AF7-4E15-8A84-D564E2EA70E1}" type="slidenum">
              <a:rPr lang="en-US" altLang="en-US" sz="1200"/>
              <a:pPr/>
              <a:t>50</a:t>
            </a:fld>
            <a:endParaRPr lang="en-US"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4CF1DDB5-58DA-7E4E-6D68-389DEC1463F3}"/>
              </a:ext>
            </a:extLst>
          </p:cNvPr>
          <p:cNvSpPr>
            <a:spLocks noGrp="1" noRot="1" noChangeAspect="1" noTextEdit="1"/>
          </p:cNvSpPr>
          <p:nvPr>
            <p:ph type="sldImg"/>
          </p:nvPr>
        </p:nvSpPr>
        <p:spPr>
          <a:xfrm>
            <a:off x="423863" y="704850"/>
            <a:ext cx="6254750" cy="3519488"/>
          </a:xfrm>
          <a:ln/>
        </p:spPr>
      </p:sp>
      <p:sp>
        <p:nvSpPr>
          <p:cNvPr id="126979" name="Notes Placeholder 2">
            <a:extLst>
              <a:ext uri="{FF2B5EF4-FFF2-40B4-BE49-F238E27FC236}">
                <a16:creationId xmlns:a16="http://schemas.microsoft.com/office/drawing/2014/main" id="{5D1AA655-E8A7-9F8E-3D29-CC938A6412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latin typeface="Arial" panose="020B0604020202020204" pitchFamily="34" charset="0"/>
                <a:cs typeface="Arial" panose="020B0604020202020204" pitchFamily="34" charset="0"/>
              </a:rPr>
              <a:t>Because red cells are released into the tissue in association with hemorrhage, the color does not change (blanch) with pressure. An erythematous lesion that loses its redness when pressed is referred to as blanchable or a blanching lesion.  The indicates the presence of flowing blood; areas of hyperemia or vascular proliferation will usually blanch. Non-blanching lesions are indicative of red cell extravasation into the tissue. </a:t>
            </a:r>
          </a:p>
          <a:p>
            <a:endParaRPr lang="en-US" altLang="en-US" sz="16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600" dirty="0">
                <a:latin typeface="Arial" panose="020B0604020202020204" pitchFamily="34" charset="0"/>
                <a:cs typeface="Arial" panose="020B0604020202020204" pitchFamily="34" charset="0"/>
              </a:rPr>
              <a:t>Hemoglobin derived from red cells is sequentially converted to biliverdin and bilirubin, contributing to time dependent changes in the color of hemorrhagic lesions. However, there are other factors as listed above.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sz="16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600" dirty="0">
                <a:latin typeface="Arial" panose="020B0604020202020204" pitchFamily="34" charset="0"/>
                <a:cs typeface="Arial" panose="020B0604020202020204" pitchFamily="34" charset="0"/>
              </a:rPr>
              <a:t>Lesions are less visible on dark skin.</a:t>
            </a:r>
          </a:p>
          <a:p>
            <a:endParaRPr lang="en-US" altLang="en-US" sz="1400" dirty="0">
              <a:latin typeface="Arial" panose="020B0604020202020204" pitchFamily="34" charset="0"/>
              <a:cs typeface="Arial" panose="020B0604020202020204" pitchFamily="34" charset="0"/>
            </a:endParaRPr>
          </a:p>
        </p:txBody>
      </p:sp>
      <p:sp>
        <p:nvSpPr>
          <p:cNvPr id="126980" name="Slide Number Placeholder 3">
            <a:extLst>
              <a:ext uri="{FF2B5EF4-FFF2-40B4-BE49-F238E27FC236}">
                <a16:creationId xmlns:a16="http://schemas.microsoft.com/office/drawing/2014/main" id="{C4A2704F-8342-8A58-3CFB-3134E01A65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979CB9BB-D10E-4A7D-80C6-C259621C4D4A}" type="slidenum">
              <a:rPr lang="en-US" altLang="en-US" sz="1200">
                <a:solidFill>
                  <a:srgbClr val="000000"/>
                </a:solidFill>
              </a:rPr>
              <a:pPr/>
              <a:t>51</a:t>
            </a:fld>
            <a:endParaRPr lang="en-US" altLang="en-US" sz="120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9ED53CE3-7964-9DEF-A972-C218AE2C6FC4}"/>
              </a:ext>
            </a:extLst>
          </p:cNvPr>
          <p:cNvSpPr>
            <a:spLocks noGrp="1" noRot="1" noChangeAspect="1" noTextEdit="1"/>
          </p:cNvSpPr>
          <p:nvPr>
            <p:ph type="sldImg"/>
          </p:nvPr>
        </p:nvSpPr>
        <p:spPr>
          <a:xfrm>
            <a:off x="423863" y="704850"/>
            <a:ext cx="6254750" cy="3519488"/>
          </a:xfrm>
          <a:ln/>
        </p:spPr>
      </p:sp>
      <p:sp>
        <p:nvSpPr>
          <p:cNvPr id="129027" name="Notes Placeholder 2">
            <a:extLst>
              <a:ext uri="{FF2B5EF4-FFF2-40B4-BE49-F238E27FC236}">
                <a16:creationId xmlns:a16="http://schemas.microsoft.com/office/drawing/2014/main" id="{FEA24781-3B14-DA30-ED0D-8289F55663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Arial" panose="020B0604020202020204" pitchFamily="34" charset="0"/>
                <a:cs typeface="Arial" panose="020B0604020202020204" pitchFamily="34" charset="0"/>
              </a:rPr>
              <a:t>The terminology is commonly used to describe hemorrhagic skin lesions.  Size cut-offs vary widely in the literature.  As a practical matter, no one measures the lesions to figure out what to call them.  A given patient can have lesions of varying size.</a:t>
            </a:r>
          </a:p>
          <a:p>
            <a:endParaRPr lang="en-US" altLang="en-US" sz="1800" dirty="0">
              <a:latin typeface="Arial" panose="020B0604020202020204" pitchFamily="34" charset="0"/>
              <a:cs typeface="Arial" panose="020B0604020202020204" pitchFamily="34" charset="0"/>
            </a:endParaRPr>
          </a:p>
          <a:p>
            <a:r>
              <a:rPr lang="en-US" altLang="en-US" sz="1800" dirty="0">
                <a:latin typeface="Arial" panose="020B0604020202020204" pitchFamily="34" charset="0"/>
                <a:cs typeface="Arial" panose="020B0604020202020204" pitchFamily="34" charset="0"/>
              </a:rPr>
              <a:t>As indicated previously, petechiae and purpura usually result from defects in primary hemostasis (e.g., deficiencies of platelets or vWF). Defects in secondary hemostasis (e.g., clotting factor deficiencies) more often result in more extensive soft tissue hemorrhages or hemorrhages into joints. </a:t>
            </a:r>
          </a:p>
          <a:p>
            <a:endParaRPr lang="en-US" altLang="en-US" sz="1800" i="1" dirty="0">
              <a:latin typeface="Arial" panose="020B0604020202020204" pitchFamily="34" charset="0"/>
              <a:cs typeface="Arial" panose="020B0604020202020204" pitchFamily="34" charset="0"/>
            </a:endParaRPr>
          </a:p>
          <a:p>
            <a:endParaRPr lang="en-US" altLang="en-US" sz="1400" dirty="0">
              <a:latin typeface="Times New Roman" panose="02020603050405020304" pitchFamily="18" charset="0"/>
            </a:endParaRPr>
          </a:p>
          <a:p>
            <a:endParaRPr lang="en-US" altLang="en-US" sz="1400" dirty="0">
              <a:latin typeface="Times New Roman" panose="02020603050405020304" pitchFamily="18" charset="0"/>
            </a:endParaRPr>
          </a:p>
        </p:txBody>
      </p:sp>
      <p:sp>
        <p:nvSpPr>
          <p:cNvPr id="129028" name="Slide Number Placeholder 3">
            <a:extLst>
              <a:ext uri="{FF2B5EF4-FFF2-40B4-BE49-F238E27FC236}">
                <a16:creationId xmlns:a16="http://schemas.microsoft.com/office/drawing/2014/main" id="{83D27139-023C-194C-824F-E56F394CE8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02B34599-20A7-413D-937A-9BA7EC4DD087}" type="slidenum">
              <a:rPr lang="en-US" altLang="en-US" sz="1200">
                <a:solidFill>
                  <a:srgbClr val="000000"/>
                </a:solidFill>
              </a:rPr>
              <a:pPr/>
              <a:t>52</a:t>
            </a:fld>
            <a:endParaRPr lang="en-US" altLang="en-US" sz="120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C434110A-31C7-2519-3765-8A1069AE40C9}"/>
              </a:ext>
            </a:extLst>
          </p:cNvPr>
          <p:cNvSpPr>
            <a:spLocks noGrp="1" noRot="1" noChangeAspect="1" noTextEdit="1"/>
          </p:cNvSpPr>
          <p:nvPr>
            <p:ph type="sldImg"/>
          </p:nvPr>
        </p:nvSpPr>
        <p:spPr>
          <a:xfrm>
            <a:off x="423863" y="704850"/>
            <a:ext cx="6254750" cy="3519488"/>
          </a:xfrm>
          <a:ln/>
        </p:spPr>
      </p:sp>
      <p:sp>
        <p:nvSpPr>
          <p:cNvPr id="58371" name="Notes Placeholder 2">
            <a:extLst>
              <a:ext uri="{FF2B5EF4-FFF2-40B4-BE49-F238E27FC236}">
                <a16:creationId xmlns:a16="http://schemas.microsoft.com/office/drawing/2014/main" id="{9DACB833-13B4-A392-2B81-D9D348B1A2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Remember that this is an overview event. Although I will elaborate on some subjects there is no new testable content beyond that required for the LACE.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Hemostasis and thrombosis are subjects of considerable clinical importance but are also subjects of considerable complexity. I have relearned the coagulation cascade several times in my career, and I know I am not alone.</a:t>
            </a:r>
          </a:p>
          <a:p>
            <a:endParaRPr lang="en-US" altLang="en-US" dirty="0">
              <a:latin typeface="Times New Roman" panose="02020603050405020304" pitchFamily="18" charset="0"/>
            </a:endParaRPr>
          </a:p>
        </p:txBody>
      </p:sp>
      <p:sp>
        <p:nvSpPr>
          <p:cNvPr id="58372" name="Slide Number Placeholder 3">
            <a:extLst>
              <a:ext uri="{FF2B5EF4-FFF2-40B4-BE49-F238E27FC236}">
                <a16:creationId xmlns:a16="http://schemas.microsoft.com/office/drawing/2014/main" id="{4E4B98DC-8DCE-E784-22E6-B899CFFEB9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6689CD7-CDC0-4BEA-949F-5B18B684BB4E}" type="slidenum">
              <a:rPr lang="en-US" altLang="en-US" sz="1200"/>
              <a:pPr/>
              <a:t>5</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35518899-8D28-6750-A352-AA97CF3AD295}"/>
              </a:ext>
            </a:extLst>
          </p:cNvPr>
          <p:cNvSpPr>
            <a:spLocks noGrp="1" noRot="1" noChangeAspect="1" noTextEdit="1"/>
          </p:cNvSpPr>
          <p:nvPr>
            <p:ph type="sldImg"/>
          </p:nvPr>
        </p:nvSpPr>
        <p:spPr>
          <a:xfrm>
            <a:off x="423863" y="704850"/>
            <a:ext cx="6254750" cy="3519488"/>
          </a:xfrm>
          <a:ln/>
        </p:spPr>
      </p:sp>
      <p:sp>
        <p:nvSpPr>
          <p:cNvPr id="131075" name="Notes Placeholder 2">
            <a:extLst>
              <a:ext uri="{FF2B5EF4-FFF2-40B4-BE49-F238E27FC236}">
                <a16:creationId xmlns:a16="http://schemas.microsoft.com/office/drawing/2014/main" id="{9E6DED28-AEA3-2421-C0E0-7EEF552D9F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Times New Roman" panose="02020603050405020304" pitchFamily="18" charset="0"/>
            </a:endParaRPr>
          </a:p>
          <a:p>
            <a:endParaRPr lang="en-US" altLang="en-US" sz="1400" dirty="0">
              <a:latin typeface="Times New Roman" panose="02020603050405020304" pitchFamily="18" charset="0"/>
            </a:endParaRPr>
          </a:p>
        </p:txBody>
      </p:sp>
      <p:sp>
        <p:nvSpPr>
          <p:cNvPr id="131076" name="Slide Number Placeholder 3">
            <a:extLst>
              <a:ext uri="{FF2B5EF4-FFF2-40B4-BE49-F238E27FC236}">
                <a16:creationId xmlns:a16="http://schemas.microsoft.com/office/drawing/2014/main" id="{521DACFE-4D1D-49EF-CD83-EF3312A9D7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3AA7EF0-5D65-48BA-BA28-81E14D33ABB4}" type="slidenum">
              <a:rPr lang="en-US" altLang="en-US" sz="1200">
                <a:solidFill>
                  <a:srgbClr val="000000"/>
                </a:solidFill>
              </a:rPr>
              <a:pPr/>
              <a:t>53</a:t>
            </a:fld>
            <a:endParaRPr lang="en-US" altLang="en-US" sz="1200">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a:extLst>
              <a:ext uri="{FF2B5EF4-FFF2-40B4-BE49-F238E27FC236}">
                <a16:creationId xmlns:a16="http://schemas.microsoft.com/office/drawing/2014/main" id="{B78918CE-A24D-2D7B-96C6-5656CE038455}"/>
              </a:ext>
            </a:extLst>
          </p:cNvPr>
          <p:cNvSpPr>
            <a:spLocks noGrp="1" noRot="1" noChangeAspect="1" noTextEdit="1"/>
          </p:cNvSpPr>
          <p:nvPr>
            <p:ph type="sldImg"/>
          </p:nvPr>
        </p:nvSpPr>
        <p:spPr>
          <a:xfrm>
            <a:off x="423863" y="704850"/>
            <a:ext cx="6254750" cy="3519488"/>
          </a:xfrm>
          <a:ln/>
        </p:spPr>
      </p:sp>
      <p:sp>
        <p:nvSpPr>
          <p:cNvPr id="185347" name="Notes Placeholder 2">
            <a:extLst>
              <a:ext uri="{FF2B5EF4-FFF2-40B4-BE49-F238E27FC236}">
                <a16:creationId xmlns:a16="http://schemas.microsoft.com/office/drawing/2014/main" id="{FF617A32-DDA0-D0DA-CF02-B3848F605E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Yes, there are a few larger lesions that could be categorized as purpuric (circled), but this is a nice example of a petechial rash. I am uncertain of the etiology. </a:t>
            </a:r>
          </a:p>
        </p:txBody>
      </p:sp>
      <p:sp>
        <p:nvSpPr>
          <p:cNvPr id="185348" name="Slide Number Placeholder 3">
            <a:extLst>
              <a:ext uri="{FF2B5EF4-FFF2-40B4-BE49-F238E27FC236}">
                <a16:creationId xmlns:a16="http://schemas.microsoft.com/office/drawing/2014/main" id="{2C8A5DE1-A146-42DD-538A-38D64537F9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8430895-A05E-4D99-939A-E987D3D8B19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704297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a:extLst>
              <a:ext uri="{FF2B5EF4-FFF2-40B4-BE49-F238E27FC236}">
                <a16:creationId xmlns:a16="http://schemas.microsoft.com/office/drawing/2014/main" id="{43FBD0C8-9835-FD55-524F-EDF8C6A6F352}"/>
              </a:ext>
            </a:extLst>
          </p:cNvPr>
          <p:cNvSpPr>
            <a:spLocks noGrp="1" noRot="1" noChangeAspect="1" noTextEdit="1"/>
          </p:cNvSpPr>
          <p:nvPr>
            <p:ph type="sldImg"/>
          </p:nvPr>
        </p:nvSpPr>
        <p:spPr>
          <a:xfrm>
            <a:off x="423863" y="704850"/>
            <a:ext cx="6254750" cy="3519488"/>
          </a:xfrm>
          <a:ln/>
        </p:spPr>
      </p:sp>
      <p:sp>
        <p:nvSpPr>
          <p:cNvPr id="187395" name="Notes Placeholder 2">
            <a:extLst>
              <a:ext uri="{FF2B5EF4-FFF2-40B4-BE49-F238E27FC236}">
                <a16:creationId xmlns:a16="http://schemas.microsoft.com/office/drawing/2014/main" id="{2EDECB61-9BA4-CDFF-AD6C-5A3942464B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7396" name="Slide Number Placeholder 3">
            <a:extLst>
              <a:ext uri="{FF2B5EF4-FFF2-40B4-BE49-F238E27FC236}">
                <a16:creationId xmlns:a16="http://schemas.microsoft.com/office/drawing/2014/main" id="{B809ABEA-4817-32FA-D33C-54EA12D1E4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418D92D-40F1-4A7C-B2A1-97D5A35648E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097526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EA0A94D3-9CAD-12C6-2BFC-46868631E542}"/>
              </a:ext>
            </a:extLst>
          </p:cNvPr>
          <p:cNvSpPr>
            <a:spLocks noGrp="1" noRot="1" noChangeAspect="1" noTextEdit="1"/>
          </p:cNvSpPr>
          <p:nvPr>
            <p:ph type="sldImg"/>
          </p:nvPr>
        </p:nvSpPr>
        <p:spPr>
          <a:xfrm>
            <a:off x="423863" y="704850"/>
            <a:ext cx="6254750" cy="3519488"/>
          </a:xfrm>
          <a:ln/>
        </p:spPr>
      </p:sp>
      <p:sp>
        <p:nvSpPr>
          <p:cNvPr id="124931" name="Notes Placeholder 2">
            <a:extLst>
              <a:ext uri="{FF2B5EF4-FFF2-40B4-BE49-F238E27FC236}">
                <a16:creationId xmlns:a16="http://schemas.microsoft.com/office/drawing/2014/main" id="{147EF40E-D95F-8818-85A5-3747D7BA8B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Vasculitis refers to inflammatory/immune or pathogen-mediated damage to blood vessels.</a:t>
            </a:r>
          </a:p>
          <a:p>
            <a:endParaRPr lang="en-US" altLang="en-US" sz="1400" dirty="0">
              <a:latin typeface="Arial" panose="020B0604020202020204" pitchFamily="34" charset="0"/>
              <a:cs typeface="Arial" panose="020B0604020202020204" pitchFamily="34" charset="0"/>
            </a:endParaRPr>
          </a:p>
          <a:p>
            <a:r>
              <a:rPr lang="en-US" altLang="en-US" sz="1400" dirty="0">
                <a:latin typeface="Arial" panose="020B0604020202020204" pitchFamily="34" charset="0"/>
                <a:cs typeface="Arial" panose="020B0604020202020204" pitchFamily="34" charset="0"/>
              </a:rPr>
              <a:t>Palpable purpura and ecchymosis are more characteristic of systemic disorders associated with extensive damage to small blood vessels (e.g., with systemic vascular inflammation or vascular fragility) and extensive red cell extravasation.</a:t>
            </a:r>
          </a:p>
          <a:p>
            <a:endParaRPr lang="en-US" altLang="en-US" sz="1400" dirty="0">
              <a:latin typeface="Arial" panose="020B0604020202020204" pitchFamily="34" charset="0"/>
              <a:cs typeface="Arial" panose="020B0604020202020204" pitchFamily="34" charset="0"/>
            </a:endParaRPr>
          </a:p>
        </p:txBody>
      </p:sp>
      <p:sp>
        <p:nvSpPr>
          <p:cNvPr id="124932" name="Slide Number Placeholder 3">
            <a:extLst>
              <a:ext uri="{FF2B5EF4-FFF2-40B4-BE49-F238E27FC236}">
                <a16:creationId xmlns:a16="http://schemas.microsoft.com/office/drawing/2014/main" id="{6DF77537-B169-762F-7318-100BCD120BC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893CA4D-4BDC-4C8D-855C-B020797CBD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878864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BCF9F-E787-4464-B750-3A195386A14D}" type="slidenum">
              <a:rPr lang="en-US" altLang="en-US" smtClean="0"/>
              <a:pPr/>
              <a:t>58</a:t>
            </a:fld>
            <a:endParaRPr lang="en-US" altLang="en-US"/>
          </a:p>
        </p:txBody>
      </p:sp>
    </p:spTree>
    <p:extLst>
      <p:ext uri="{BB962C8B-B14F-4D97-AF65-F5344CB8AC3E}">
        <p14:creationId xmlns:p14="http://schemas.microsoft.com/office/powerpoint/2010/main" val="2390232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a:extLst>
              <a:ext uri="{FF2B5EF4-FFF2-40B4-BE49-F238E27FC236}">
                <a16:creationId xmlns:a16="http://schemas.microsoft.com/office/drawing/2014/main" id="{AD185567-BA21-6A52-F270-1A641DBE197D}"/>
              </a:ext>
            </a:extLst>
          </p:cNvPr>
          <p:cNvSpPr>
            <a:spLocks noGrp="1" noRot="1" noChangeAspect="1" noTextEdit="1"/>
          </p:cNvSpPr>
          <p:nvPr>
            <p:ph type="sldImg"/>
          </p:nvPr>
        </p:nvSpPr>
        <p:spPr>
          <a:xfrm>
            <a:off x="423863" y="704850"/>
            <a:ext cx="6254750" cy="3519488"/>
          </a:xfrm>
          <a:ln/>
        </p:spPr>
      </p:sp>
      <p:sp>
        <p:nvSpPr>
          <p:cNvPr id="80899" name="Notes Placeholder 2">
            <a:extLst>
              <a:ext uri="{FF2B5EF4-FFF2-40B4-BE49-F238E27FC236}">
                <a16:creationId xmlns:a16="http://schemas.microsoft.com/office/drawing/2014/main" id="{7F22D9B5-B4C8-6191-33B1-0070A284F751}"/>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1600" dirty="0">
                <a:latin typeface="Arial" panose="020B0604020202020204" pitchFamily="34" charset="0"/>
                <a:ea typeface="ＭＳ Ｐゴシック" charset="-128"/>
                <a:cs typeface="Arial" panose="020B0604020202020204" pitchFamily="34" charset="0"/>
              </a:rPr>
              <a:t>*  Historically the test included a brain extract (thromboplastin) that contains both tissue factor and lots of phospholipids.  In most labs this has been replaced by recombinant TF and defined phospholipids.</a:t>
            </a:r>
          </a:p>
          <a:p>
            <a:pPr>
              <a:defRPr/>
            </a:pPr>
            <a:endParaRPr lang="en-US" altLang="en-US" sz="1600" dirty="0">
              <a:latin typeface="Arial" panose="020B0604020202020204" pitchFamily="34" charset="0"/>
              <a:ea typeface="ＭＳ Ｐゴシック" charset="-128"/>
              <a:cs typeface="Arial" panose="020B0604020202020204" pitchFamily="34" charset="0"/>
            </a:endParaRPr>
          </a:p>
          <a:p>
            <a:pPr>
              <a:defRPr/>
            </a:pPr>
            <a:r>
              <a:rPr lang="en-US" altLang="en-US" sz="1600" dirty="0">
                <a:latin typeface="Arial" panose="020B0604020202020204" pitchFamily="34" charset="0"/>
                <a:ea typeface="ＭＳ Ｐゴシック" charset="-128"/>
                <a:cs typeface="Arial" panose="020B0604020202020204" pitchFamily="34" charset="0"/>
              </a:rPr>
              <a:t>Although TF/VIIa can directly initiate the common pathway, IXa enhances activation of X the and leads to more robust clot formation. </a:t>
            </a:r>
          </a:p>
        </p:txBody>
      </p:sp>
      <p:sp>
        <p:nvSpPr>
          <p:cNvPr id="138244" name="Slide Number Placeholder 3">
            <a:extLst>
              <a:ext uri="{FF2B5EF4-FFF2-40B4-BE49-F238E27FC236}">
                <a16:creationId xmlns:a16="http://schemas.microsoft.com/office/drawing/2014/main" id="{37211C36-4B6E-F359-C390-E6146C0573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1396484-4E34-4084-8603-5C6E2058BCE6}" type="slidenum">
              <a:rPr lang="en-US" altLang="en-US" sz="1200">
                <a:solidFill>
                  <a:srgbClr val="000000"/>
                </a:solidFill>
              </a:rPr>
              <a:pPr/>
              <a:t>60</a:t>
            </a:fld>
            <a:endParaRPr lang="en-US" altLang="en-US" sz="1200">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D12CA-ABEA-D46F-DD7B-47BFACE836C8}"/>
            </a:ext>
          </a:extLst>
        </p:cNvPr>
        <p:cNvGrpSpPr/>
        <p:nvPr/>
      </p:nvGrpSpPr>
      <p:grpSpPr>
        <a:xfrm>
          <a:off x="0" y="0"/>
          <a:ext cx="0" cy="0"/>
          <a:chOff x="0" y="0"/>
          <a:chExt cx="0" cy="0"/>
        </a:xfrm>
      </p:grpSpPr>
      <p:sp>
        <p:nvSpPr>
          <p:cNvPr id="138242" name="Slide Image Placeholder 1">
            <a:extLst>
              <a:ext uri="{FF2B5EF4-FFF2-40B4-BE49-F238E27FC236}">
                <a16:creationId xmlns:a16="http://schemas.microsoft.com/office/drawing/2014/main" id="{BA4FB3DF-BD21-6079-11E5-11F4FC5C621B}"/>
              </a:ext>
            </a:extLst>
          </p:cNvPr>
          <p:cNvSpPr>
            <a:spLocks noGrp="1" noRot="1" noChangeAspect="1" noTextEdit="1"/>
          </p:cNvSpPr>
          <p:nvPr>
            <p:ph type="sldImg"/>
          </p:nvPr>
        </p:nvSpPr>
        <p:spPr>
          <a:xfrm>
            <a:off x="423863" y="704850"/>
            <a:ext cx="6254750" cy="3519488"/>
          </a:xfrm>
          <a:ln/>
        </p:spPr>
      </p:sp>
      <p:sp>
        <p:nvSpPr>
          <p:cNvPr id="80899" name="Notes Placeholder 2">
            <a:extLst>
              <a:ext uri="{FF2B5EF4-FFF2-40B4-BE49-F238E27FC236}">
                <a16:creationId xmlns:a16="http://schemas.microsoft.com/office/drawing/2014/main" id="{14AD7483-135C-183C-FEC8-B91B6E5A8A3F}"/>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ts val="0"/>
              </a:spcBef>
              <a:spcAft>
                <a:spcPts val="0"/>
              </a:spcAft>
              <a:buClrTx/>
              <a:buSzTx/>
              <a:buFont typeface="Arial" panose="020B0604020202020204" pitchFamily="34" charset="0"/>
              <a:buNone/>
              <a:tabLst/>
              <a:defRPr/>
            </a:pPr>
            <a:r>
              <a:rPr lang="en-US" sz="1600" dirty="0">
                <a:solidFill>
                  <a:prstClr val="black"/>
                </a:solidFill>
                <a:latin typeface="Arial" panose="020B0604020202020204" pitchFamily="34" charset="0"/>
                <a:ea typeface="Verdana" panose="020B0604030504040204" pitchFamily="34" charset="0"/>
                <a:cs typeface="Arial" panose="020B0604020202020204" pitchFamily="34" charset="0"/>
              </a:rPr>
              <a:t>* Thromboplastin is no longer used for testing. It consisted of a mixture of phospholipids and TF isolated from tissue. Partial thromboplastin indicates that the test includes phospholipids </a:t>
            </a:r>
            <a:r>
              <a:rPr lang="en-US" sz="1600" i="1" dirty="0">
                <a:solidFill>
                  <a:prstClr val="black"/>
                </a:solidFill>
                <a:latin typeface="Arial" panose="020B0604020202020204" pitchFamily="34" charset="0"/>
                <a:ea typeface="Verdana" panose="020B0604030504040204" pitchFamily="34" charset="0"/>
                <a:cs typeface="Arial" panose="020B0604020202020204" pitchFamily="34" charset="0"/>
              </a:rPr>
              <a:t>but no TF.</a:t>
            </a:r>
          </a:p>
          <a:p>
            <a:pPr marL="0" indent="0">
              <a:spcBef>
                <a:spcPts val="0"/>
              </a:spcBef>
              <a:spcAft>
                <a:spcPts val="0"/>
              </a:spcAft>
              <a:buFont typeface="Arial" panose="020B0604020202020204" pitchFamily="34" charset="0"/>
              <a:buNone/>
              <a:defRPr/>
            </a:pPr>
            <a:endParaRPr lang="en-US" sz="16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0" indent="0">
              <a:spcBef>
                <a:spcPts val="0"/>
              </a:spcBef>
              <a:spcAft>
                <a:spcPts val="0"/>
              </a:spcAft>
              <a:buFont typeface="Arial" panose="020B0604020202020204" pitchFamily="34" charset="0"/>
              <a:buNone/>
              <a:defRPr/>
            </a:pPr>
            <a:r>
              <a:rPr lang="en-US" sz="1600" dirty="0">
                <a:solidFill>
                  <a:prstClr val="black"/>
                </a:solidFill>
                <a:latin typeface="Arial" panose="020B0604020202020204" pitchFamily="34" charset="0"/>
                <a:ea typeface="Verdana" panose="020B0604030504040204" pitchFamily="34" charset="0"/>
                <a:cs typeface="Arial" panose="020B0604020202020204" pitchFamily="34" charset="0"/>
              </a:rPr>
              <a:t>The PTT is usually performed as an activated PTT (aPTT) that results in more rapid clotting.  There are various activators, e.g., kaolin, silica, ellagic acid, and phospholipids. </a:t>
            </a:r>
          </a:p>
          <a:p>
            <a:pPr marL="285750" indent="-285750">
              <a:spcBef>
                <a:spcPts val="0"/>
              </a:spcBef>
              <a:spcAft>
                <a:spcPts val="0"/>
              </a:spcAft>
              <a:buFont typeface="Arial" panose="020B0604020202020204" pitchFamily="34" charset="0"/>
              <a:buChar char="•"/>
              <a:defRPr/>
            </a:pPr>
            <a:endParaRPr lang="en-US" sz="16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285750" indent="-285750">
              <a:spcBef>
                <a:spcPts val="0"/>
              </a:spcBef>
              <a:spcAft>
                <a:spcPts val="0"/>
              </a:spcAft>
              <a:buFont typeface="Arial" panose="020B0604020202020204" pitchFamily="34" charset="0"/>
              <a:buChar char="•"/>
              <a:defRPr/>
            </a:pPr>
            <a:endParaRPr lang="en-US" sz="16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a:defRPr/>
            </a:pPr>
            <a:endParaRPr lang="en-US" altLang="en-US" sz="1600" dirty="0">
              <a:latin typeface="Arial" panose="020B0604020202020204" pitchFamily="34" charset="0"/>
              <a:ea typeface="ＭＳ Ｐゴシック" charset="-128"/>
              <a:cs typeface="Arial" panose="020B0604020202020204" pitchFamily="34" charset="0"/>
            </a:endParaRPr>
          </a:p>
        </p:txBody>
      </p:sp>
      <p:sp>
        <p:nvSpPr>
          <p:cNvPr id="138244" name="Slide Number Placeholder 3">
            <a:extLst>
              <a:ext uri="{FF2B5EF4-FFF2-40B4-BE49-F238E27FC236}">
                <a16:creationId xmlns:a16="http://schemas.microsoft.com/office/drawing/2014/main" id="{23A54960-7AFD-82F2-0242-0DD4119D86D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1396484-4E34-4084-8603-5C6E2058BCE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2282679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a:extLst>
              <a:ext uri="{FF2B5EF4-FFF2-40B4-BE49-F238E27FC236}">
                <a16:creationId xmlns:a16="http://schemas.microsoft.com/office/drawing/2014/main" id="{1E79378A-4720-3E0D-2AEE-CF576E6D5571}"/>
              </a:ext>
            </a:extLst>
          </p:cNvPr>
          <p:cNvSpPr>
            <a:spLocks noGrp="1" noRot="1" noChangeAspect="1" noTextEdit="1"/>
          </p:cNvSpPr>
          <p:nvPr>
            <p:ph type="sldImg"/>
          </p:nvPr>
        </p:nvSpPr>
        <p:spPr>
          <a:xfrm>
            <a:off x="423863" y="704850"/>
            <a:ext cx="6254750" cy="3519488"/>
          </a:xfrm>
          <a:ln/>
        </p:spPr>
      </p:sp>
      <p:sp>
        <p:nvSpPr>
          <p:cNvPr id="144387" name="Notes Placeholder 2">
            <a:extLst>
              <a:ext uri="{FF2B5EF4-FFF2-40B4-BE49-F238E27FC236}">
                <a16:creationId xmlns:a16="http://schemas.microsoft.com/office/drawing/2014/main" id="{E4A8C816-C72F-E695-B213-222F1176E4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spcBef>
                <a:spcPts val="0"/>
              </a:spcBef>
              <a:spcAft>
                <a:spcPts val="0"/>
              </a:spcAft>
              <a:buFont typeface="Arial" panose="020B0604020202020204" pitchFamily="34" charset="0"/>
              <a:buNone/>
              <a:defRPr/>
            </a:pPr>
            <a:r>
              <a:rPr lang="en-US" sz="1600" dirty="0">
                <a:solidFill>
                  <a:prstClr val="black"/>
                </a:solidFill>
                <a:latin typeface="Arial" panose="020B0604020202020204" pitchFamily="34" charset="0"/>
                <a:ea typeface="Verdana" panose="020B0604030504040204" pitchFamily="34" charset="0"/>
                <a:cs typeface="Arial" panose="020B0604020202020204" pitchFamily="34" charset="0"/>
              </a:rPr>
              <a:t>* Normal plasma has sufficient excess of factors to allow considerable dilution without significantly affecting the clotting time. </a:t>
            </a:r>
            <a:r>
              <a:rPr lang="en-US" altLang="en-US" sz="1600" dirty="0">
                <a:latin typeface="Arial" panose="020B0604020202020204" pitchFamily="34" charset="0"/>
                <a:cs typeface="Arial" panose="020B0604020202020204" pitchFamily="34" charset="0"/>
              </a:rPr>
              <a:t>Similar strategies can be used to look for correction with purified coagulation factors.</a:t>
            </a:r>
          </a:p>
        </p:txBody>
      </p:sp>
      <p:sp>
        <p:nvSpPr>
          <p:cNvPr id="144388" name="Slide Number Placeholder 3">
            <a:extLst>
              <a:ext uri="{FF2B5EF4-FFF2-40B4-BE49-F238E27FC236}">
                <a16:creationId xmlns:a16="http://schemas.microsoft.com/office/drawing/2014/main" id="{27214409-7DDA-AC8D-959D-06BD284541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1DE3B38-052B-4EFF-984A-FF1456D04225}" type="slidenum">
              <a:rPr lang="en-US" altLang="en-US" sz="1200"/>
              <a:pPr/>
              <a:t>62</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a:extLst>
              <a:ext uri="{FF2B5EF4-FFF2-40B4-BE49-F238E27FC236}">
                <a16:creationId xmlns:a16="http://schemas.microsoft.com/office/drawing/2014/main" id="{12E7D1D1-279C-0723-A3CA-A4DB2501F8B7}"/>
              </a:ext>
            </a:extLst>
          </p:cNvPr>
          <p:cNvSpPr>
            <a:spLocks noGrp="1" noRot="1" noChangeAspect="1" noTextEdit="1"/>
          </p:cNvSpPr>
          <p:nvPr>
            <p:ph type="sldImg"/>
          </p:nvPr>
        </p:nvSpPr>
        <p:spPr>
          <a:xfrm>
            <a:off x="423863" y="704850"/>
            <a:ext cx="6254750" cy="3519488"/>
          </a:xfrm>
          <a:ln/>
        </p:spPr>
      </p:sp>
      <p:sp>
        <p:nvSpPr>
          <p:cNvPr id="142339" name="Notes Placeholder 2">
            <a:extLst>
              <a:ext uri="{FF2B5EF4-FFF2-40B4-BE49-F238E27FC236}">
                <a16:creationId xmlns:a16="http://schemas.microsoft.com/office/drawing/2014/main" id="{BFEEB803-FF5F-21F8-9624-7DB4D49009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2340" name="Slide Number Placeholder 3">
            <a:extLst>
              <a:ext uri="{FF2B5EF4-FFF2-40B4-BE49-F238E27FC236}">
                <a16:creationId xmlns:a16="http://schemas.microsoft.com/office/drawing/2014/main" id="{279D17C6-F699-325D-B843-7806C9937A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46CC57C-C3DC-49D9-858D-F72F98981345}" type="slidenum">
              <a:rPr lang="en-US" altLang="en-US" sz="1200"/>
              <a:pPr/>
              <a:t>63</a:t>
            </a:fld>
            <a:endParaRPr lang="en-US"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F9BE799E-B014-96E4-4A20-53584CBEE436}"/>
              </a:ext>
            </a:extLst>
          </p:cNvPr>
          <p:cNvSpPr>
            <a:spLocks noGrp="1" noRot="1" noChangeAspect="1" noTextEdit="1"/>
          </p:cNvSpPr>
          <p:nvPr>
            <p:ph type="sldImg"/>
          </p:nvPr>
        </p:nvSpPr>
        <p:spPr>
          <a:xfrm>
            <a:off x="423863" y="704850"/>
            <a:ext cx="6254750" cy="3519488"/>
          </a:xfrm>
          <a:ln/>
        </p:spPr>
      </p:sp>
      <p:sp>
        <p:nvSpPr>
          <p:cNvPr id="146435" name="Notes Placeholder 2">
            <a:extLst>
              <a:ext uri="{FF2B5EF4-FFF2-40B4-BE49-F238E27FC236}">
                <a16:creationId xmlns:a16="http://schemas.microsoft.com/office/drawing/2014/main" id="{8A3EC927-B120-75F1-39CF-AD14C0A6E4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Arial" panose="020B0604020202020204" pitchFamily="34" charset="0"/>
                <a:ea typeface="Verdana" panose="020B0604030504040204" pitchFamily="34" charset="0"/>
                <a:cs typeface="Arial" panose="020B0604020202020204" pitchFamily="34" charset="0"/>
              </a:rPr>
              <a:t>Vitamin K deficiency is a relatively common cause in infants because only small amount of vitamin K pass through the placenta and the microbiome is not yet fully developed. Primary vitamin K deficiency (VKD) is rare in adults except with severe malnutrition.</a:t>
            </a:r>
          </a:p>
          <a:p>
            <a:endParaRPr lang="en-US" altLang="en-US" dirty="0">
              <a:latin typeface="Times New Roman" panose="02020603050405020304" pitchFamily="18" charset="0"/>
              <a:ea typeface="Verdana" panose="020B0604030504040204" pitchFamily="34" charset="0"/>
              <a:cs typeface="Arial" panose="020B0604020202020204" pitchFamily="34" charset="0"/>
            </a:endParaRPr>
          </a:p>
        </p:txBody>
      </p:sp>
      <p:sp>
        <p:nvSpPr>
          <p:cNvPr id="146436" name="Slide Number Placeholder 3">
            <a:extLst>
              <a:ext uri="{FF2B5EF4-FFF2-40B4-BE49-F238E27FC236}">
                <a16:creationId xmlns:a16="http://schemas.microsoft.com/office/drawing/2014/main" id="{E4AB9BB2-F735-1F9A-2142-86BC2DDCED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A078D277-5F36-4138-A6E3-7487F731CBB8}" type="slidenum">
              <a:rPr lang="en-US" altLang="en-US" sz="1200"/>
              <a:pPr/>
              <a:t>64</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EA7C4E54-E01B-08D6-328A-9882C525D9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1F62ED6-F8F1-421A-8F01-9FFE6069484A}" type="slidenum">
              <a:rPr lang="en-US" altLang="en-US" sz="1200"/>
              <a:pPr/>
              <a:t>6</a:t>
            </a:fld>
            <a:endParaRPr lang="en-US" altLang="en-US" sz="1200"/>
          </a:p>
        </p:txBody>
      </p:sp>
      <p:sp>
        <p:nvSpPr>
          <p:cNvPr id="60419" name="Rectangle 2">
            <a:extLst>
              <a:ext uri="{FF2B5EF4-FFF2-40B4-BE49-F238E27FC236}">
                <a16:creationId xmlns:a16="http://schemas.microsoft.com/office/drawing/2014/main" id="{635BA823-52B8-1C8F-14BD-6E4BF1C6DE7F}"/>
              </a:ext>
            </a:extLst>
          </p:cNvPr>
          <p:cNvSpPr>
            <a:spLocks noGrp="1" noRot="1" noChangeAspect="1" noChangeArrowheads="1" noTextEdit="1"/>
          </p:cNvSpPr>
          <p:nvPr>
            <p:ph type="sldImg"/>
          </p:nvPr>
        </p:nvSpPr>
        <p:spPr>
          <a:xfrm>
            <a:off x="423863" y="704850"/>
            <a:ext cx="6254750" cy="3519488"/>
          </a:xfrm>
          <a:ln/>
        </p:spPr>
      </p:sp>
      <p:sp>
        <p:nvSpPr>
          <p:cNvPr id="60420" name="Rectangle 3">
            <a:extLst>
              <a:ext uri="{FF2B5EF4-FFF2-40B4-BE49-F238E27FC236}">
                <a16:creationId xmlns:a16="http://schemas.microsoft.com/office/drawing/2014/main" id="{74A42E93-06B6-53CF-E1D7-78C5C0A0EE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latin typeface="Arial" panose="020B0604020202020204" pitchFamily="34" charset="0"/>
                <a:cs typeface="Arial" panose="020B0604020202020204" pitchFamily="34" charset="0"/>
              </a:rPr>
              <a:t>This is a major challenge.  Achieving the necessary balance requires great biological complexity, the sort of complexity we explored in the immune system.</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E5C9B470-5328-693B-10CD-A299CCA22CEC}"/>
              </a:ext>
            </a:extLst>
          </p:cNvPr>
          <p:cNvSpPr>
            <a:spLocks noGrp="1" noRot="1" noChangeAspect="1" noTextEdit="1"/>
          </p:cNvSpPr>
          <p:nvPr>
            <p:ph type="sldImg"/>
          </p:nvPr>
        </p:nvSpPr>
        <p:spPr>
          <a:xfrm>
            <a:off x="423863" y="704850"/>
            <a:ext cx="6254750" cy="3519488"/>
          </a:xfrm>
          <a:ln/>
        </p:spPr>
      </p:sp>
      <p:sp>
        <p:nvSpPr>
          <p:cNvPr id="148483" name="Notes Placeholder 2">
            <a:extLst>
              <a:ext uri="{FF2B5EF4-FFF2-40B4-BE49-F238E27FC236}">
                <a16:creationId xmlns:a16="http://schemas.microsoft.com/office/drawing/2014/main" id="{670740E8-F8A7-50F1-529D-7867A87ED9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latin typeface="Arial" panose="020B0604020202020204" pitchFamily="34" charset="0"/>
                <a:cs typeface="Arial" panose="020B0604020202020204" pitchFamily="34" charset="0"/>
              </a:rPr>
              <a:t>Selective serotonin release inhibitors (SSRIs), which are often used to treat depression, can be associated with bleeding secondary to depletion of platelet serotonin and inhibition of platelet activation (Module 7)</a:t>
            </a:r>
          </a:p>
        </p:txBody>
      </p:sp>
      <p:sp>
        <p:nvSpPr>
          <p:cNvPr id="148484" name="Slide Number Placeholder 3">
            <a:extLst>
              <a:ext uri="{FF2B5EF4-FFF2-40B4-BE49-F238E27FC236}">
                <a16:creationId xmlns:a16="http://schemas.microsoft.com/office/drawing/2014/main" id="{D3FB111C-89E3-8D15-7B42-C68EA562BE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2777DD0-B4F5-4492-92F7-A62AFE2F6026}" type="slidenum">
              <a:rPr lang="en-US" altLang="en-US" sz="1200"/>
              <a:pPr/>
              <a:t>65</a:t>
            </a:fld>
            <a:endParaRPr lang="en-US" alt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a:extLst>
              <a:ext uri="{FF2B5EF4-FFF2-40B4-BE49-F238E27FC236}">
                <a16:creationId xmlns:a16="http://schemas.microsoft.com/office/drawing/2014/main" id="{44F8C62C-ADA2-8A72-586A-4E76FA660D29}"/>
              </a:ext>
            </a:extLst>
          </p:cNvPr>
          <p:cNvSpPr>
            <a:spLocks noGrp="1" noRot="1" noChangeAspect="1" noTextEdit="1"/>
          </p:cNvSpPr>
          <p:nvPr>
            <p:ph type="sldImg"/>
          </p:nvPr>
        </p:nvSpPr>
        <p:spPr>
          <a:xfrm>
            <a:off x="423863" y="704850"/>
            <a:ext cx="6254750" cy="3519488"/>
          </a:xfrm>
          <a:ln/>
        </p:spPr>
      </p:sp>
      <p:sp>
        <p:nvSpPr>
          <p:cNvPr id="140291" name="Notes Placeholder 2">
            <a:extLst>
              <a:ext uri="{FF2B5EF4-FFF2-40B4-BE49-F238E27FC236}">
                <a16:creationId xmlns:a16="http://schemas.microsoft.com/office/drawing/2014/main" id="{113E870C-7CE0-B70C-5970-F538E1C984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solidFill>
                  <a:srgbClr val="000000"/>
                </a:solidFill>
                <a:latin typeface="Arial" panose="020B0604020202020204" pitchFamily="34" charset="0"/>
                <a:ea typeface="Verdana" panose="020B0604030504040204" pitchFamily="34" charset="0"/>
                <a:cs typeface="Arial" panose="020B0604020202020204" pitchFamily="34" charset="0"/>
              </a:rPr>
              <a:t>* Findings are influenced by the design of the assays and specific components in each assay.  For example, the phospholipid concentration and heparin binding components are higher in the PT assay.</a:t>
            </a:r>
          </a:p>
          <a:p>
            <a:endParaRPr lang="en-US" altLang="en-US" dirty="0">
              <a:latin typeface="Times New Roman" panose="02020603050405020304" pitchFamily="18" charset="0"/>
              <a:ea typeface="Verdana" panose="020B0604030504040204" pitchFamily="34" charset="0"/>
              <a:cs typeface="Arial" panose="020B0604020202020204" pitchFamily="34" charset="0"/>
            </a:endParaRPr>
          </a:p>
        </p:txBody>
      </p:sp>
      <p:sp>
        <p:nvSpPr>
          <p:cNvPr id="140292" name="Slide Number Placeholder 3">
            <a:extLst>
              <a:ext uri="{FF2B5EF4-FFF2-40B4-BE49-F238E27FC236}">
                <a16:creationId xmlns:a16="http://schemas.microsoft.com/office/drawing/2014/main" id="{A7CEB99E-42F1-1F49-2701-88F1A7C414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E8F40053-8100-4DB7-8151-8F99867E49C3}" type="slidenum">
              <a:rPr lang="en-US" altLang="en-US" sz="1200">
                <a:solidFill>
                  <a:srgbClr val="000000"/>
                </a:solidFill>
              </a:rPr>
              <a:pPr/>
              <a:t>66</a:t>
            </a:fld>
            <a:endParaRPr lang="en-US" altLang="en-US" sz="1200">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F36C6EC2-40B4-61A4-14D6-F8BE32882890}"/>
              </a:ext>
            </a:extLst>
          </p:cNvPr>
          <p:cNvSpPr>
            <a:spLocks noGrp="1" noRot="1" noChangeAspect="1" noTextEdit="1"/>
          </p:cNvSpPr>
          <p:nvPr>
            <p:ph type="sldImg"/>
          </p:nvPr>
        </p:nvSpPr>
        <p:spPr>
          <a:xfrm>
            <a:off x="423863" y="704850"/>
            <a:ext cx="6254750" cy="3519488"/>
          </a:xfrm>
          <a:ln/>
        </p:spPr>
      </p:sp>
      <p:sp>
        <p:nvSpPr>
          <p:cNvPr id="150531" name="Notes Placeholder 2">
            <a:extLst>
              <a:ext uri="{FF2B5EF4-FFF2-40B4-BE49-F238E27FC236}">
                <a16:creationId xmlns:a16="http://schemas.microsoft.com/office/drawing/2014/main" id="{9A9A4D09-6F7D-14CB-74CC-2C393821F9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b="1" dirty="0">
                <a:latin typeface="Arial" panose="020B0604020202020204" pitchFamily="34" charset="0"/>
                <a:cs typeface="Arial" panose="020B0604020202020204" pitchFamily="34" charset="0"/>
              </a:rPr>
              <a:t>* Traumatic Collection. </a:t>
            </a:r>
            <a:r>
              <a:rPr lang="en-US" altLang="en-US" sz="1400" dirty="0">
                <a:latin typeface="Arial" panose="020B0604020202020204" pitchFamily="34" charset="0"/>
                <a:cs typeface="Arial" panose="020B0604020202020204" pitchFamily="34" charset="0"/>
              </a:rPr>
              <a:t>Needles &gt;23 gauge to avoid mechanical damage to platelets and RBCs. Trauma must be minimized during venipuncture to avoid hemolysis and contamination with procoagulants. Prolonged application of the tourniquet (&gt;1 min) can reduce venous circulation and  increase procoagulants.</a:t>
            </a:r>
          </a:p>
          <a:p>
            <a:endParaRPr lang="en-US" altLang="en-US" sz="1400" b="1" dirty="0">
              <a:latin typeface="Arial" panose="020B0604020202020204" pitchFamily="34" charset="0"/>
              <a:cs typeface="Arial" panose="020B0604020202020204" pitchFamily="34" charset="0"/>
            </a:endParaRPr>
          </a:p>
          <a:p>
            <a:r>
              <a:rPr lang="en-US" altLang="en-US" sz="1400" b="1" dirty="0">
                <a:latin typeface="Arial" panose="020B0604020202020204" pitchFamily="34" charset="0"/>
                <a:cs typeface="Arial" panose="020B0604020202020204" pitchFamily="34" charset="0"/>
              </a:rPr>
              <a:t>Collection in Non-inert Tubes. </a:t>
            </a:r>
            <a:r>
              <a:rPr lang="en-US" altLang="en-US" sz="1400" dirty="0">
                <a:latin typeface="Arial" panose="020B0604020202020204" pitchFamily="34" charset="0"/>
                <a:cs typeface="Arial" panose="020B0604020202020204" pitchFamily="34" charset="0"/>
              </a:rPr>
              <a:t>Collection containers must be composed of nonreactive or nonwettable materials such as siliconized glass or plastic to avoid activating the contact (intrinsic) pathway.</a:t>
            </a:r>
          </a:p>
          <a:p>
            <a:endParaRPr lang="en-US" altLang="en-US" sz="1400" b="1" dirty="0">
              <a:latin typeface="Arial" panose="020B0604020202020204" pitchFamily="34" charset="0"/>
              <a:cs typeface="Arial" panose="020B0604020202020204" pitchFamily="34" charset="0"/>
            </a:endParaRPr>
          </a:p>
          <a:p>
            <a:r>
              <a:rPr lang="en-US" altLang="en-US" sz="1400" b="1" dirty="0">
                <a:latin typeface="Arial" panose="020B0604020202020204" pitchFamily="34" charset="0"/>
                <a:cs typeface="Arial" panose="020B0604020202020204" pitchFamily="34" charset="0"/>
              </a:rPr>
              <a:t>Inadequate Tube Filling. </a:t>
            </a:r>
            <a:r>
              <a:rPr lang="en-US" altLang="en-US" sz="1400" dirty="0">
                <a:latin typeface="Arial" panose="020B0604020202020204" pitchFamily="34" charset="0"/>
                <a:cs typeface="Arial" panose="020B0604020202020204" pitchFamily="34" charset="0"/>
              </a:rPr>
              <a:t>Evacuated collection tubes must be filled to completion to ensure the proper blood to anticoagulant ratio is achieved.  To much anticoagulant and clotting will be delayed.</a:t>
            </a:r>
          </a:p>
          <a:p>
            <a:endParaRPr lang="en-US" altLang="en-US" sz="1400" b="1" dirty="0">
              <a:latin typeface="Arial" panose="020B0604020202020204" pitchFamily="34" charset="0"/>
              <a:cs typeface="Arial" panose="020B0604020202020204" pitchFamily="34" charset="0"/>
            </a:endParaRPr>
          </a:p>
          <a:p>
            <a:r>
              <a:rPr lang="en-US" altLang="en-US" sz="1400" b="1" dirty="0">
                <a:latin typeface="Arial" panose="020B0604020202020204" pitchFamily="34" charset="0"/>
                <a:cs typeface="Arial" panose="020B0604020202020204" pitchFamily="34" charset="0"/>
              </a:rPr>
              <a:t>Heparin Contamination</a:t>
            </a:r>
            <a:r>
              <a:rPr lang="en-US" altLang="en-US" sz="1400" dirty="0">
                <a:latin typeface="Arial" panose="020B0604020202020204" pitchFamily="34" charset="0"/>
                <a:cs typeface="Arial" panose="020B0604020202020204" pitchFamily="34" charset="0"/>
              </a:rPr>
              <a:t>. Heparin contamination can occur when the sample is drawn inappropriately from arterial or central venous line. Blood for coagulation testing should never be collected from heparinized lines. When blood is drawn through an indwelling catheter, the line should be thoroughly flushed and the first 5 mL of blood discarded. Despite efforts to flush heparin from the lines, heparin contamination can still occur. </a:t>
            </a:r>
          </a:p>
          <a:p>
            <a:endParaRPr lang="en-US" altLang="en-US" sz="1400" b="1" dirty="0">
              <a:latin typeface="Arial" panose="020B0604020202020204" pitchFamily="34" charset="0"/>
              <a:cs typeface="Arial" panose="020B0604020202020204" pitchFamily="34" charset="0"/>
            </a:endParaRPr>
          </a:p>
          <a:p>
            <a:r>
              <a:rPr lang="en-US" altLang="en-US" sz="1400" b="1" dirty="0">
                <a:latin typeface="Arial" panose="020B0604020202020204" pitchFamily="34" charset="0"/>
                <a:cs typeface="Arial" panose="020B0604020202020204" pitchFamily="34" charset="0"/>
              </a:rPr>
              <a:t>Inadequate Mixing. </a:t>
            </a:r>
            <a:r>
              <a:rPr lang="en-US" altLang="en-US" sz="1400" dirty="0">
                <a:latin typeface="Arial" panose="020B0604020202020204" pitchFamily="34" charset="0"/>
                <a:cs typeface="Arial" panose="020B0604020202020204" pitchFamily="34" charset="0"/>
              </a:rPr>
              <a:t>It is critical that the collected sample be mixed immediately by gentle inversion at least six times to ensure adequate mixing of the anticoagulant with the sample. Inadequate mixing can lead to clot formation, depleting coagulation factors and resulting in erroneous results.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Other Contamination. </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When multiple tubes are collected, collect sterile and non-additive red-top tubes prior to citrate [blue-top] or other anticoagulant containing tubes.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High hematocrit </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can lead to a falsely prolonged coagulation time because it decreases the plasma volume and increases the effective concentration of the anticoagulant.  You may want to contact the lab if there is no reflex procedure to add more anticoagulant.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a:p>
            <a:endParaRPr lang="en-US" altLang="en-US" sz="1400" dirty="0">
              <a:latin typeface="Times New Roman" panose="02020603050405020304" pitchFamily="18" charset="0"/>
            </a:endParaRPr>
          </a:p>
          <a:p>
            <a:endParaRPr lang="en-US" altLang="en-US" sz="1400" dirty="0">
              <a:latin typeface="Times New Roman" panose="02020603050405020304" pitchFamily="18" charset="0"/>
            </a:endParaRPr>
          </a:p>
        </p:txBody>
      </p:sp>
      <p:sp>
        <p:nvSpPr>
          <p:cNvPr id="150532" name="Slide Number Placeholder 3">
            <a:extLst>
              <a:ext uri="{FF2B5EF4-FFF2-40B4-BE49-F238E27FC236}">
                <a16:creationId xmlns:a16="http://schemas.microsoft.com/office/drawing/2014/main" id="{A80360F1-FB24-6CAF-DB37-84082D8FF1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E51BC2D-FD7B-49AE-9A30-467872A9D659}" type="slidenum">
              <a:rPr lang="en-US" altLang="en-US" sz="1200">
                <a:solidFill>
                  <a:srgbClr val="000000"/>
                </a:solidFill>
              </a:rPr>
              <a:pPr/>
              <a:t>67</a:t>
            </a:fld>
            <a:endParaRPr lang="en-US" altLang="en-US" sz="1200">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D295A45F-4A63-9069-5599-ED4A1736D818}"/>
              </a:ext>
            </a:extLst>
          </p:cNvPr>
          <p:cNvSpPr>
            <a:spLocks noGrp="1" noRot="1" noChangeAspect="1" noTextEdit="1"/>
          </p:cNvSpPr>
          <p:nvPr>
            <p:ph type="sldImg"/>
          </p:nvPr>
        </p:nvSpPr>
        <p:spPr>
          <a:xfrm>
            <a:off x="423863" y="704850"/>
            <a:ext cx="6254750" cy="3519488"/>
          </a:xfrm>
          <a:ln/>
        </p:spPr>
      </p:sp>
      <p:sp>
        <p:nvSpPr>
          <p:cNvPr id="155651" name="Notes Placeholder 2">
            <a:extLst>
              <a:ext uri="{FF2B5EF4-FFF2-40B4-BE49-F238E27FC236}">
                <a16:creationId xmlns:a16="http://schemas.microsoft.com/office/drawing/2014/main" id="{131A6BC2-0DA8-9026-1054-26859A36EF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800" dirty="0">
              <a:latin typeface="Arial" panose="020B0604020202020204" pitchFamily="34" charset="0"/>
              <a:cs typeface="Arial" panose="020B0604020202020204" pitchFamily="34" charset="0"/>
            </a:endParaRPr>
          </a:p>
          <a:p>
            <a:endParaRPr lang="en-US" altLang="en-US" sz="1800" dirty="0">
              <a:latin typeface="Arial" panose="020B0604020202020204" pitchFamily="34" charset="0"/>
              <a:cs typeface="Arial" panose="020B0604020202020204" pitchFamily="34" charset="0"/>
            </a:endParaRPr>
          </a:p>
          <a:p>
            <a:r>
              <a:rPr lang="en-US" altLang="en-US" sz="1800" dirty="0">
                <a:latin typeface="Arial" panose="020B0604020202020204" pitchFamily="34" charset="0"/>
                <a:cs typeface="Arial" panose="020B0604020202020204" pitchFamily="34" charset="0"/>
              </a:rPr>
              <a:t>Note that there is considerable controversy in relation to the factors that can be synthesized in human platelets vs those that can be internalized and stored in granules.  I left it purposefully ambiguous.</a:t>
            </a:r>
          </a:p>
        </p:txBody>
      </p:sp>
      <p:sp>
        <p:nvSpPr>
          <p:cNvPr id="155652" name="Slide Number Placeholder 3">
            <a:extLst>
              <a:ext uri="{FF2B5EF4-FFF2-40B4-BE49-F238E27FC236}">
                <a16:creationId xmlns:a16="http://schemas.microsoft.com/office/drawing/2014/main" id="{DA91E28D-C17E-BD10-5CDA-1561A396EF4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DD813E0-8BDC-4A60-8625-3B293AAF18D5}" type="slidenum">
              <a:rPr lang="en-US" altLang="en-US" sz="1200">
                <a:solidFill>
                  <a:srgbClr val="000000"/>
                </a:solidFill>
              </a:rPr>
              <a:pPr/>
              <a:t>70</a:t>
            </a:fld>
            <a:endParaRPr lang="en-US" altLang="en-US" sz="1200">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00F8DE5D-AFA9-2491-F559-43C70ED789A0}"/>
              </a:ext>
            </a:extLst>
          </p:cNvPr>
          <p:cNvSpPr>
            <a:spLocks noGrp="1" noRot="1" noChangeAspect="1" noTextEdit="1"/>
          </p:cNvSpPr>
          <p:nvPr>
            <p:ph type="sldImg"/>
          </p:nvPr>
        </p:nvSpPr>
        <p:spPr>
          <a:xfrm>
            <a:off x="423863" y="704850"/>
            <a:ext cx="6254750" cy="3519488"/>
          </a:xfrm>
          <a:ln/>
        </p:spPr>
      </p:sp>
      <p:sp>
        <p:nvSpPr>
          <p:cNvPr id="157699" name="Notes Placeholder 2">
            <a:extLst>
              <a:ext uri="{FF2B5EF4-FFF2-40B4-BE49-F238E27FC236}">
                <a16:creationId xmlns:a16="http://schemas.microsoft.com/office/drawing/2014/main" id="{18927083-2F7C-B99A-376A-1F8553ED46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Arial" panose="020B0604020202020204" pitchFamily="34" charset="0"/>
                <a:cs typeface="Arial" panose="020B0604020202020204" pitchFamily="34" charset="0"/>
              </a:rPr>
              <a:t>Factor IV = calcium ions</a:t>
            </a:r>
          </a:p>
          <a:p>
            <a:r>
              <a:rPr lang="en-US" altLang="en-US" sz="1800" dirty="0">
                <a:latin typeface="Arial" panose="020B0604020202020204" pitchFamily="34" charset="0"/>
                <a:cs typeface="Arial" panose="020B0604020202020204" pitchFamily="34" charset="0"/>
              </a:rPr>
              <a:t>Factor VI proved to be Va, no longer assigned</a:t>
            </a:r>
          </a:p>
          <a:p>
            <a:endParaRPr lang="en-US" altLang="en-US" sz="1800" dirty="0">
              <a:latin typeface="Arial" panose="020B0604020202020204" pitchFamily="34" charset="0"/>
              <a:cs typeface="Arial" panose="020B0604020202020204" pitchFamily="34" charset="0"/>
            </a:endParaRPr>
          </a:p>
          <a:p>
            <a:r>
              <a:rPr lang="en-US" altLang="en-US" sz="1800" dirty="0">
                <a:latin typeface="Arial" panose="020B0604020202020204" pitchFamily="34" charset="0"/>
                <a:cs typeface="Arial" panose="020B0604020202020204" pitchFamily="34" charset="0"/>
              </a:rPr>
              <a:t>Moderate to severe bleeding: 5,6,7,8,9,10 but there is no 6</a:t>
            </a:r>
          </a:p>
          <a:p>
            <a:endParaRPr lang="en-US" altLang="en-US" sz="1400" dirty="0">
              <a:latin typeface="Arial" panose="020B0604020202020204" pitchFamily="34" charset="0"/>
              <a:cs typeface="Arial" panose="020B0604020202020204" pitchFamily="34"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
        <p:nvSpPr>
          <p:cNvPr id="157700" name="Slide Number Placeholder 3">
            <a:extLst>
              <a:ext uri="{FF2B5EF4-FFF2-40B4-BE49-F238E27FC236}">
                <a16:creationId xmlns:a16="http://schemas.microsoft.com/office/drawing/2014/main" id="{9EACFF40-D1D7-CFF0-43ED-89D8C8A941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99FCD085-7C97-4D00-BE23-0075DE1A9B71}" type="slidenum">
              <a:rPr lang="en-US" altLang="en-US" sz="1200">
                <a:solidFill>
                  <a:srgbClr val="000000"/>
                </a:solidFill>
              </a:rPr>
              <a:pPr/>
              <a:t>71</a:t>
            </a:fld>
            <a:endParaRPr lang="en-US" altLang="en-US" sz="1200">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4B72459D-05B0-6A3E-648A-3621726BE02F}"/>
              </a:ext>
            </a:extLst>
          </p:cNvPr>
          <p:cNvSpPr>
            <a:spLocks noGrp="1" noRot="1" noChangeAspect="1" noTextEdit="1"/>
          </p:cNvSpPr>
          <p:nvPr>
            <p:ph type="sldImg"/>
          </p:nvPr>
        </p:nvSpPr>
        <p:spPr>
          <a:xfrm>
            <a:off x="423863" y="704850"/>
            <a:ext cx="6254750" cy="3519488"/>
          </a:xfrm>
          <a:ln/>
        </p:spPr>
      </p:sp>
      <p:sp>
        <p:nvSpPr>
          <p:cNvPr id="159747" name="Notes Placeholder 2">
            <a:extLst>
              <a:ext uri="{FF2B5EF4-FFF2-40B4-BE49-F238E27FC236}">
                <a16:creationId xmlns:a16="http://schemas.microsoft.com/office/drawing/2014/main" id="{101EF2D0-0F11-B008-1D90-A831B936FE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
        <p:nvSpPr>
          <p:cNvPr id="159748" name="Slide Number Placeholder 3">
            <a:extLst>
              <a:ext uri="{FF2B5EF4-FFF2-40B4-BE49-F238E27FC236}">
                <a16:creationId xmlns:a16="http://schemas.microsoft.com/office/drawing/2014/main" id="{A5D8D8A8-9C2D-AD26-D3DF-D3A9F4A32A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DF446E2F-9AA7-4996-A7FD-5AC074679E59}" type="slidenum">
              <a:rPr lang="en-US" altLang="en-US" sz="1200">
                <a:solidFill>
                  <a:srgbClr val="000000"/>
                </a:solidFill>
              </a:rPr>
              <a:pPr/>
              <a:t>72</a:t>
            </a:fld>
            <a:endParaRPr lang="en-US" altLang="en-US" sz="1200">
              <a:solidFill>
                <a:srgbClr val="000000"/>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DE9DE658-3FFB-F5A0-1E7B-C026B2608B70}"/>
              </a:ext>
            </a:extLst>
          </p:cNvPr>
          <p:cNvSpPr>
            <a:spLocks noGrp="1" noRot="1" noChangeAspect="1" noTextEdit="1"/>
          </p:cNvSpPr>
          <p:nvPr>
            <p:ph type="sldImg"/>
          </p:nvPr>
        </p:nvSpPr>
        <p:spPr>
          <a:xfrm>
            <a:off x="423863" y="704850"/>
            <a:ext cx="6254750" cy="3519488"/>
          </a:xfrm>
          <a:ln/>
        </p:spPr>
      </p:sp>
      <p:sp>
        <p:nvSpPr>
          <p:cNvPr id="161795" name="Notes Placeholder 2">
            <a:extLst>
              <a:ext uri="{FF2B5EF4-FFF2-40B4-BE49-F238E27FC236}">
                <a16:creationId xmlns:a16="http://schemas.microsoft.com/office/drawing/2014/main" id="{D5C6B331-7518-2103-A20A-976D63C128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a:p>
            <a:endParaRPr lang="en-US" altLang="en-US" sz="1400" dirty="0">
              <a:latin typeface="Arial" panose="020B0604020202020204" pitchFamily="34" charset="0"/>
              <a:cs typeface="Arial" panose="020B0604020202020204" pitchFamily="34" charset="0"/>
            </a:endParaRPr>
          </a:p>
        </p:txBody>
      </p:sp>
      <p:sp>
        <p:nvSpPr>
          <p:cNvPr id="161796" name="Slide Number Placeholder 3">
            <a:extLst>
              <a:ext uri="{FF2B5EF4-FFF2-40B4-BE49-F238E27FC236}">
                <a16:creationId xmlns:a16="http://schemas.microsoft.com/office/drawing/2014/main" id="{94385BA5-C5CD-58C0-3345-498D3817FE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255FD0BB-A557-416B-AF16-A5EA100462E5}" type="slidenum">
              <a:rPr lang="en-US" altLang="en-US" sz="1200">
                <a:solidFill>
                  <a:srgbClr val="000000"/>
                </a:solidFill>
              </a:rPr>
              <a:pPr/>
              <a:t>73</a:t>
            </a:fld>
            <a:endParaRPr lang="en-US" altLang="en-US" sz="1200">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a:extLst>
              <a:ext uri="{FF2B5EF4-FFF2-40B4-BE49-F238E27FC236}">
                <a16:creationId xmlns:a16="http://schemas.microsoft.com/office/drawing/2014/main" id="{F86306A3-21B0-4AB1-3994-28FAD7B0A6C1}"/>
              </a:ext>
            </a:extLst>
          </p:cNvPr>
          <p:cNvSpPr>
            <a:spLocks noGrp="1" noRot="1" noChangeAspect="1" noTextEdit="1"/>
          </p:cNvSpPr>
          <p:nvPr>
            <p:ph type="sldImg"/>
          </p:nvPr>
        </p:nvSpPr>
        <p:spPr>
          <a:xfrm>
            <a:off x="423863" y="704850"/>
            <a:ext cx="6254750" cy="3519488"/>
          </a:xfrm>
          <a:ln/>
        </p:spPr>
      </p:sp>
      <p:sp>
        <p:nvSpPr>
          <p:cNvPr id="166915" name="Notes Placeholder 2">
            <a:extLst>
              <a:ext uri="{FF2B5EF4-FFF2-40B4-BE49-F238E27FC236}">
                <a16:creationId xmlns:a16="http://schemas.microsoft.com/office/drawing/2014/main" id="{A8640B38-69F0-57FA-EE22-552F355016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latin typeface="Arial" panose="020B0604020202020204" pitchFamily="34" charset="0"/>
                <a:cs typeface="Arial" panose="020B0604020202020204" pitchFamily="34" charset="0"/>
              </a:rPr>
              <a:t>This complex slide has a build. </a:t>
            </a:r>
          </a:p>
          <a:p>
            <a:endParaRPr lang="en-US" altLang="en-US" sz="1400">
              <a:latin typeface="Arial" panose="020B0604020202020204" pitchFamily="34" charset="0"/>
              <a:cs typeface="Arial" panose="020B0604020202020204" pitchFamily="34" charset="0"/>
            </a:endParaRPr>
          </a:p>
          <a:p>
            <a:r>
              <a:rPr lang="en-US" altLang="en-US" sz="1400">
                <a:latin typeface="Arial" panose="020B0604020202020204" pitchFamily="34" charset="0"/>
                <a:cs typeface="Arial" panose="020B0604020202020204" pitchFamily="34" charset="0"/>
              </a:rPr>
              <a:t>“Primary” and “secondary” and the sequential display of primary and secondary hemostasis in the animation should not be interpreted as meaning the processes are sequential.  They are parallel and interdependent. Both are almost instantaneously initiated following vascular injury</a:t>
            </a:r>
          </a:p>
        </p:txBody>
      </p:sp>
      <p:sp>
        <p:nvSpPr>
          <p:cNvPr id="166916" name="Slide Number Placeholder 3">
            <a:extLst>
              <a:ext uri="{FF2B5EF4-FFF2-40B4-BE49-F238E27FC236}">
                <a16:creationId xmlns:a16="http://schemas.microsoft.com/office/drawing/2014/main" id="{EF84661E-FE64-BD15-733A-CC9BC6035A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BEF77480-FD0D-4509-ABBA-872710ECF66A}" type="slidenum">
              <a:rPr lang="en-US" altLang="en-US" sz="1200">
                <a:solidFill>
                  <a:srgbClr val="000000"/>
                </a:solidFill>
              </a:rPr>
              <a:pPr/>
              <a:t>75</a:t>
            </a:fld>
            <a:endParaRPr lang="en-US" altLang="en-US" sz="1200">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a:extLst>
              <a:ext uri="{FF2B5EF4-FFF2-40B4-BE49-F238E27FC236}">
                <a16:creationId xmlns:a16="http://schemas.microsoft.com/office/drawing/2014/main" id="{034B9FEC-D0D3-DA0A-EBA9-2E1B2B5154B7}"/>
              </a:ext>
            </a:extLst>
          </p:cNvPr>
          <p:cNvSpPr>
            <a:spLocks noGrp="1" noRot="1" noChangeAspect="1" noTextEdit="1"/>
          </p:cNvSpPr>
          <p:nvPr>
            <p:ph type="sldImg"/>
          </p:nvPr>
        </p:nvSpPr>
        <p:spPr>
          <a:xfrm>
            <a:off x="423863" y="704850"/>
            <a:ext cx="6254750" cy="3519488"/>
          </a:xfrm>
          <a:ln/>
        </p:spPr>
      </p:sp>
      <p:sp>
        <p:nvSpPr>
          <p:cNvPr id="171011" name="Notes Placeholder 2">
            <a:extLst>
              <a:ext uri="{FF2B5EF4-FFF2-40B4-BE49-F238E27FC236}">
                <a16:creationId xmlns:a16="http://schemas.microsoft.com/office/drawing/2014/main" id="{BD78004E-623B-68CC-5017-64A91A2F79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latin typeface="Arial" panose="020B0604020202020204" pitchFamily="34" charset="0"/>
                <a:cs typeface="Arial" panose="020B0604020202020204" pitchFamily="34" charset="0"/>
              </a:rPr>
              <a:t>The open canalicular system (OCS) serves as a pathway for transport of substances into the cells and as conduits for the discharge of alpha granule products secreted during the platelet release reaction.</a:t>
            </a:r>
          </a:p>
          <a:p>
            <a:endParaRPr lang="en-US" altLang="en-US" sz="1400">
              <a:latin typeface="Arial" panose="020B0604020202020204" pitchFamily="34" charset="0"/>
              <a:cs typeface="Arial" panose="020B0604020202020204" pitchFamily="34" charset="0"/>
            </a:endParaRPr>
          </a:p>
          <a:p>
            <a:r>
              <a:rPr lang="en-US" altLang="en-US" sz="1400">
                <a:latin typeface="Arial" panose="020B0604020202020204" pitchFamily="34" charset="0"/>
                <a:cs typeface="Arial" panose="020B0604020202020204" pitchFamily="34" charset="0"/>
              </a:rPr>
              <a:t>The dense tubular system (DTS) functions to regulate platelet activation by sequestering or releasing calcium</a:t>
            </a:r>
          </a:p>
        </p:txBody>
      </p:sp>
      <p:sp>
        <p:nvSpPr>
          <p:cNvPr id="171012" name="Slide Number Placeholder 3">
            <a:extLst>
              <a:ext uri="{FF2B5EF4-FFF2-40B4-BE49-F238E27FC236}">
                <a16:creationId xmlns:a16="http://schemas.microsoft.com/office/drawing/2014/main" id="{FF70DFCB-8E0F-336A-8D85-3159618A8C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199675AE-59C5-46B0-B966-EDD46FBDB1FD}" type="slidenum">
              <a:rPr lang="en-US" altLang="en-US" sz="1200"/>
              <a:pPr/>
              <a:t>78</a:t>
            </a:fld>
            <a:endParaRPr lang="en-US" alt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731E5DD9-C955-F0A7-74F6-71BA2B01F7AD}"/>
              </a:ext>
            </a:extLst>
          </p:cNvPr>
          <p:cNvSpPr>
            <a:spLocks noGrp="1" noRot="1" noChangeAspect="1" noTextEdit="1"/>
          </p:cNvSpPr>
          <p:nvPr>
            <p:ph type="sldImg"/>
          </p:nvPr>
        </p:nvSpPr>
        <p:spPr>
          <a:xfrm>
            <a:off x="423863" y="704850"/>
            <a:ext cx="6254750" cy="3519488"/>
          </a:xfrm>
          <a:ln/>
        </p:spPr>
      </p:sp>
      <p:sp>
        <p:nvSpPr>
          <p:cNvPr id="39939" name="Notes Placeholder 2">
            <a:extLst>
              <a:ext uri="{FF2B5EF4-FFF2-40B4-BE49-F238E27FC236}">
                <a16:creationId xmlns:a16="http://schemas.microsoft.com/office/drawing/2014/main" id="{64DB11E1-0835-184F-6FBC-D45BB473BA36}"/>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1400" dirty="0">
                <a:latin typeface="Arial" panose="020B0604020202020204" pitchFamily="34" charset="0"/>
                <a:ea typeface="ＭＳ Ｐゴシック" panose="020B0600070205080204" pitchFamily="34" charset="-128"/>
                <a:cs typeface="Arial" panose="020B0604020202020204" pitchFamily="34" charset="0"/>
              </a:rPr>
              <a:t>This complex slide has a build. </a:t>
            </a:r>
          </a:p>
          <a:p>
            <a:pPr>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a:p>
            <a:pPr>
              <a:defRPr/>
            </a:pPr>
            <a:r>
              <a:rPr lang="en-US" altLang="en-US" sz="1400" dirty="0">
                <a:latin typeface="Arial" panose="020B0604020202020204" pitchFamily="34" charset="0"/>
                <a:ea typeface="ＭＳ Ｐゴシック" panose="020B0600070205080204" pitchFamily="34" charset="-128"/>
                <a:cs typeface="Arial" panose="020B0604020202020204" pitchFamily="34" charset="0"/>
              </a:rPr>
              <a:t>The interactions between platelets and exposed matrix is considerably simplified and involves a cascading series of progressively stronger receptor mediated interactions. </a:t>
            </a:r>
          </a:p>
          <a:p>
            <a:pPr>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a:p>
            <a:pPr marL="176679" indent="-176679">
              <a:spcBef>
                <a:spcPts val="1000"/>
              </a:spcBef>
              <a:spcAft>
                <a:spcPts val="600"/>
              </a:spcAft>
              <a:buFont typeface="Arial" panose="020B0604020202020204" pitchFamily="34" charset="0"/>
              <a:buChar char="•"/>
              <a:defRPr/>
            </a:pPr>
            <a:r>
              <a:rPr lang="en-US" altLang="en-US" sz="1400" dirty="0">
                <a:latin typeface="Arial" panose="020B0604020202020204" pitchFamily="34" charset="0"/>
                <a:ea typeface="ＭＳ Ｐゴシック" panose="020B0600070205080204" pitchFamily="34" charset="-128"/>
                <a:cs typeface="Arial" panose="020B0604020202020204" pitchFamily="34" charset="0"/>
              </a:rPr>
              <a:t>Glycoprotein IIb/IIIa is an integrin complex required for platelet aggregation and tight endothelial adherence. However, the active integrin receptor also binds to fibrinogen contributing to crosslinking of platelets and formation of the initial platelet plug.</a:t>
            </a:r>
          </a:p>
          <a:p>
            <a:pPr marL="176679" indent="-176679">
              <a:spcBef>
                <a:spcPts val="1000"/>
              </a:spcBef>
              <a:spcAft>
                <a:spcPts val="600"/>
              </a:spcAft>
              <a:buFont typeface="Arial" panose="020B0604020202020204" pitchFamily="34" charset="0"/>
              <a:buChar char="•"/>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a:p>
            <a:pPr marL="176679" indent="-176679">
              <a:spcBef>
                <a:spcPts val="1000"/>
              </a:spcBef>
              <a:spcAft>
                <a:spcPts val="600"/>
              </a:spcAft>
              <a:buFont typeface="Arial" panose="020B0604020202020204" pitchFamily="34" charset="0"/>
              <a:buChar char="•"/>
              <a:defRPr/>
            </a:pPr>
            <a:r>
              <a:rPr lang="en-US" altLang="en-US" sz="1400" dirty="0">
                <a:latin typeface="Arial" panose="020B0604020202020204" pitchFamily="34" charset="0"/>
                <a:ea typeface="ＭＳ Ｐゴシック" panose="020B0600070205080204" pitchFamily="34" charset="-128"/>
                <a:cs typeface="Arial" panose="020B0604020202020204" pitchFamily="34" charset="0"/>
              </a:rPr>
              <a:t>ADP plays important roles in platelet activation, recruitment, and adherence.  Effects are mediated by specific platelet receptors.</a:t>
            </a:r>
            <a:r>
              <a:rPr lang="en-US" sz="1400" dirty="0">
                <a:latin typeface="Arial" panose="020B0604020202020204" pitchFamily="34" charset="0"/>
                <a:ea typeface="ＭＳ Ｐゴシック" charset="-128"/>
                <a:cs typeface="Arial" panose="020B0604020202020204" pitchFamily="34" charset="0"/>
              </a:rPr>
              <a:t> As optional information for this event, human platelets possess 2 major purinergic ADP receptors: (1) the purinergic P2Y</a:t>
            </a:r>
            <a:r>
              <a:rPr lang="en-US" sz="1400" baseline="-25000" dirty="0">
                <a:latin typeface="Arial" panose="020B0604020202020204" pitchFamily="34" charset="0"/>
                <a:ea typeface="ＭＳ Ｐゴシック" charset="-128"/>
                <a:cs typeface="Arial" panose="020B0604020202020204" pitchFamily="34" charset="0"/>
              </a:rPr>
              <a:t>1</a:t>
            </a:r>
            <a:r>
              <a:rPr lang="en-US" sz="1400" dirty="0">
                <a:latin typeface="Arial" panose="020B0604020202020204" pitchFamily="34" charset="0"/>
                <a:ea typeface="ＭＳ Ｐゴシック" charset="-128"/>
                <a:cs typeface="Arial" panose="020B0604020202020204" pitchFamily="34" charset="0"/>
              </a:rPr>
              <a:t> receptor, which initiates platelet shape change and ADP-induced aggregation through the mobilization of internal calcium stores, and (2) the P2Y</a:t>
            </a:r>
            <a:r>
              <a:rPr lang="en-US" sz="1400" baseline="-25000" dirty="0">
                <a:latin typeface="Arial" panose="020B0604020202020204" pitchFamily="34" charset="0"/>
                <a:ea typeface="ＭＳ Ｐゴシック" charset="-128"/>
                <a:cs typeface="Arial" panose="020B0604020202020204" pitchFamily="34" charset="0"/>
              </a:rPr>
              <a:t>12</a:t>
            </a:r>
            <a:r>
              <a:rPr lang="en-US" sz="1400" dirty="0">
                <a:latin typeface="Arial" panose="020B0604020202020204" pitchFamily="34" charset="0"/>
                <a:ea typeface="ＭＳ Ｐゴシック" charset="-128"/>
                <a:cs typeface="Arial" panose="020B0604020202020204" pitchFamily="34" charset="0"/>
              </a:rPr>
              <a:t> receptor, which is coupled to adenylyl cyclase inhibition and is essential for a full aggregation response to ADP and the stabilization of aggregates.  These are discussed in the subsequent lecture on antithrombotic pharmacology.</a:t>
            </a:r>
          </a:p>
          <a:p>
            <a:pPr marL="0" indent="0">
              <a:spcBef>
                <a:spcPts val="1000"/>
              </a:spcBef>
              <a:spcAft>
                <a:spcPts val="600"/>
              </a:spcAft>
              <a:buFont typeface="Arial" panose="020B0604020202020204" pitchFamily="34" charset="0"/>
              <a:buNone/>
              <a:defRPr/>
            </a:pPr>
            <a:endParaRPr lang="en-US" sz="1400" dirty="0">
              <a:latin typeface="Arial" panose="020B0604020202020204" pitchFamily="34" charset="0"/>
              <a:ea typeface="ＭＳ Ｐゴシック" charset="-128"/>
              <a:cs typeface="Arial" panose="020B0604020202020204" pitchFamily="34" charset="0"/>
            </a:endParaRPr>
          </a:p>
          <a:p>
            <a:pPr marL="176679" marR="0" lvl="0" indent="-176679"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lang="en-US" altLang="en-US" sz="1400" dirty="0">
                <a:latin typeface="Arial" panose="020B0604020202020204" pitchFamily="34" charset="0"/>
                <a:ea typeface="ＭＳ Ｐゴシック" panose="020B0600070205080204" pitchFamily="34" charset="-128"/>
                <a:cs typeface="Arial" panose="020B0604020202020204" pitchFamily="34" charset="0"/>
              </a:rPr>
              <a:t>Thromboxane A2, which is produced by activated platelets (not preformed), has diverse effects but stimulates vasoconstriction and augments the expression of the </a:t>
            </a:r>
            <a:r>
              <a:rPr lang="en-US" altLang="en-US" sz="1400" dirty="0" err="1">
                <a:latin typeface="Arial" panose="020B0604020202020204" pitchFamily="34" charset="0"/>
                <a:ea typeface="ＭＳ Ｐゴシック" panose="020B0600070205080204" pitchFamily="34" charset="-128"/>
                <a:cs typeface="Arial" panose="020B0604020202020204" pitchFamily="34" charset="0"/>
              </a:rPr>
              <a:t>GPIIb</a:t>
            </a:r>
            <a:r>
              <a:rPr lang="en-US" altLang="en-US" sz="1400" dirty="0">
                <a:latin typeface="Arial" panose="020B0604020202020204" pitchFamily="34" charset="0"/>
                <a:ea typeface="ＭＳ Ｐゴシック" panose="020B0600070205080204" pitchFamily="34" charset="-128"/>
                <a:cs typeface="Arial" panose="020B0604020202020204" pitchFamily="34" charset="0"/>
              </a:rPr>
              <a:t>/</a:t>
            </a:r>
            <a:r>
              <a:rPr lang="en-US" altLang="en-US" sz="1400" dirty="0" err="1">
                <a:latin typeface="Arial" panose="020B0604020202020204" pitchFamily="34" charset="0"/>
                <a:ea typeface="ＭＳ Ｐゴシック" panose="020B0600070205080204" pitchFamily="34" charset="-128"/>
                <a:cs typeface="Arial" panose="020B0604020202020204" pitchFamily="34" charset="0"/>
              </a:rPr>
              <a:t>GPIIIa</a:t>
            </a:r>
            <a:r>
              <a:rPr lang="en-US" altLang="en-US" sz="1400" dirty="0">
                <a:latin typeface="Arial" panose="020B0604020202020204" pitchFamily="34" charset="0"/>
                <a:ea typeface="ＭＳ Ｐゴシック" panose="020B0600070205080204" pitchFamily="34" charset="-128"/>
                <a:cs typeface="Arial" panose="020B0604020202020204" pitchFamily="34" charset="0"/>
              </a:rPr>
              <a:t> complex. Production of TXA2 is inhibited by aspirin.</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Phospholipase A2 hydrolyzes membrane phospholipids to arachidonic acid, the initial substrate for cyclooxygenase 1 (COX-1) allowing synthesis of thromboxane A2.</a:t>
            </a:r>
          </a:p>
          <a:p>
            <a:pPr marL="176679" indent="-176679">
              <a:spcBef>
                <a:spcPts val="1000"/>
              </a:spcBef>
              <a:spcAft>
                <a:spcPts val="600"/>
              </a:spcAft>
              <a:buFont typeface="Arial" panose="020B0604020202020204" pitchFamily="34" charset="0"/>
              <a:buChar char="•"/>
              <a:defRPr/>
            </a:pP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a:p>
            <a:pPr>
              <a:defRPr/>
            </a:pPr>
            <a:endParaRPr lang="en-US" dirty="0">
              <a:ea typeface="ＭＳ Ｐゴシック" charset="-128"/>
            </a:endParaRPr>
          </a:p>
          <a:p>
            <a:pPr>
              <a:defRPr/>
            </a:pPr>
            <a:endParaRPr lang="en-US" altLang="en-US" dirty="0">
              <a:latin typeface="Times New Roman" panose="02020603050405020304" pitchFamily="18" charset="0"/>
              <a:ea typeface="ＭＳ Ｐゴシック" panose="020B0600070205080204" pitchFamily="34" charset="-128"/>
            </a:endParaRPr>
          </a:p>
        </p:txBody>
      </p:sp>
      <p:sp>
        <p:nvSpPr>
          <p:cNvPr id="84996" name="Slide Number Placeholder 3">
            <a:extLst>
              <a:ext uri="{FF2B5EF4-FFF2-40B4-BE49-F238E27FC236}">
                <a16:creationId xmlns:a16="http://schemas.microsoft.com/office/drawing/2014/main" id="{91B936B1-7DDB-426F-0B39-3F233F3399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583A63F-19E3-48B6-828E-94289FCECA7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2277974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952D963A-9B18-070D-9A7A-96399A91FC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A3457985-C766-42A2-817B-7322C73B4A13}" type="slidenum">
              <a:rPr lang="en-US" altLang="en-US" sz="1200"/>
              <a:pPr/>
              <a:t>7</a:t>
            </a:fld>
            <a:endParaRPr lang="en-US" altLang="en-US" sz="1200"/>
          </a:p>
        </p:txBody>
      </p:sp>
      <p:sp>
        <p:nvSpPr>
          <p:cNvPr id="62467" name="Rectangle 2">
            <a:extLst>
              <a:ext uri="{FF2B5EF4-FFF2-40B4-BE49-F238E27FC236}">
                <a16:creationId xmlns:a16="http://schemas.microsoft.com/office/drawing/2014/main" id="{5814D9BA-B1F8-59F7-0E06-BB827C0376E4}"/>
              </a:ext>
            </a:extLst>
          </p:cNvPr>
          <p:cNvSpPr>
            <a:spLocks noGrp="1" noRot="1" noChangeAspect="1" noChangeArrowheads="1" noTextEdit="1"/>
          </p:cNvSpPr>
          <p:nvPr>
            <p:ph type="sldImg"/>
          </p:nvPr>
        </p:nvSpPr>
        <p:spPr>
          <a:xfrm>
            <a:off x="423863" y="704850"/>
            <a:ext cx="6254750" cy="3519488"/>
          </a:xfrm>
          <a:ln/>
        </p:spPr>
      </p:sp>
      <p:sp>
        <p:nvSpPr>
          <p:cNvPr id="62468" name="Rectangle 3">
            <a:extLst>
              <a:ext uri="{FF2B5EF4-FFF2-40B4-BE49-F238E27FC236}">
                <a16:creationId xmlns:a16="http://schemas.microsoft.com/office/drawing/2014/main" id="{AC8E19CC-428B-8664-CE36-DEC96C1F36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dirty="0">
                <a:latin typeface="Arial" panose="020B0604020202020204" pitchFamily="34" charset="0"/>
                <a:cs typeface="Arial" panose="020B0604020202020204" pitchFamily="34" charset="0"/>
              </a:rPr>
              <a:t>* Unfortunately, the terms are sometimes used interchangeably in the literature.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2582E2F8-441D-1792-AA64-1C0C197573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26EF2AB-0390-41E1-A7B3-D9C5C6CFF18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5715" name="Rectangle 2">
            <a:extLst>
              <a:ext uri="{FF2B5EF4-FFF2-40B4-BE49-F238E27FC236}">
                <a16:creationId xmlns:a16="http://schemas.microsoft.com/office/drawing/2014/main" id="{1FE655A1-13D2-1DFE-FBEB-3F5B1E51CCA8}"/>
              </a:ext>
            </a:extLst>
          </p:cNvPr>
          <p:cNvSpPr>
            <a:spLocks noGrp="1" noRot="1" noChangeAspect="1" noChangeArrowheads="1" noTextEdit="1"/>
          </p:cNvSpPr>
          <p:nvPr>
            <p:ph type="sldImg"/>
          </p:nvPr>
        </p:nvSpPr>
        <p:spPr>
          <a:xfrm>
            <a:off x="423863" y="704850"/>
            <a:ext cx="6254750" cy="3519488"/>
          </a:xfrm>
          <a:ln/>
        </p:spPr>
      </p:sp>
      <p:sp>
        <p:nvSpPr>
          <p:cNvPr id="115716" name="Rectangle 3">
            <a:extLst>
              <a:ext uri="{FF2B5EF4-FFF2-40B4-BE49-F238E27FC236}">
                <a16:creationId xmlns:a16="http://schemas.microsoft.com/office/drawing/2014/main" id="{8E55B8B9-6198-52F1-4C47-F73CEE2152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907075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E66637B1-75C0-6CDE-4C4A-359248E721A7}"/>
              </a:ext>
            </a:extLst>
          </p:cNvPr>
          <p:cNvSpPr>
            <a:spLocks noGrp="1" noRot="1" noChangeAspect="1" noTextEdit="1"/>
          </p:cNvSpPr>
          <p:nvPr>
            <p:ph type="sldImg"/>
          </p:nvPr>
        </p:nvSpPr>
        <p:spPr>
          <a:xfrm>
            <a:off x="423863" y="704850"/>
            <a:ext cx="6254750" cy="3519488"/>
          </a:xfrm>
          <a:ln/>
        </p:spPr>
      </p:sp>
      <p:sp>
        <p:nvSpPr>
          <p:cNvPr id="87043" name="Notes Placeholder 2">
            <a:extLst>
              <a:ext uri="{FF2B5EF4-FFF2-40B4-BE49-F238E27FC236}">
                <a16:creationId xmlns:a16="http://schemas.microsoft.com/office/drawing/2014/main" id="{3D8A005E-75B5-423E-9978-9A2BD4EF04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p:txBody>
      </p:sp>
      <p:sp>
        <p:nvSpPr>
          <p:cNvPr id="87044" name="Slide Number Placeholder 3">
            <a:extLst>
              <a:ext uri="{FF2B5EF4-FFF2-40B4-BE49-F238E27FC236}">
                <a16:creationId xmlns:a16="http://schemas.microsoft.com/office/drawing/2014/main" id="{2CD2F9B5-BA34-1EE5-1C3E-CDF90F27FF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08ABDCA-4351-4F40-97C7-179A558A650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27253625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a:extLst>
              <a:ext uri="{FF2B5EF4-FFF2-40B4-BE49-F238E27FC236}">
                <a16:creationId xmlns:a16="http://schemas.microsoft.com/office/drawing/2014/main" id="{93F611FB-8E1D-C29B-3E18-BD075229B456}"/>
              </a:ext>
            </a:extLst>
          </p:cNvPr>
          <p:cNvSpPr>
            <a:spLocks noGrp="1" noRot="1" noChangeAspect="1" noTextEdit="1"/>
          </p:cNvSpPr>
          <p:nvPr>
            <p:ph type="sldImg"/>
          </p:nvPr>
        </p:nvSpPr>
        <p:spPr>
          <a:xfrm>
            <a:off x="423863" y="704850"/>
            <a:ext cx="6254750" cy="3519488"/>
          </a:xfrm>
          <a:ln/>
        </p:spPr>
      </p:sp>
      <p:sp>
        <p:nvSpPr>
          <p:cNvPr id="177155" name="Notes Placeholder 2">
            <a:extLst>
              <a:ext uri="{FF2B5EF4-FFF2-40B4-BE49-F238E27FC236}">
                <a16:creationId xmlns:a16="http://schemas.microsoft.com/office/drawing/2014/main" id="{259DD542-A3A7-9583-9316-9F6CAF5DE6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400" dirty="0">
              <a:latin typeface="Arial" panose="020B0604020202020204" pitchFamily="34" charset="0"/>
              <a:cs typeface="Arial" panose="020B0604020202020204" pitchFamily="34" charset="0"/>
            </a:endParaRPr>
          </a:p>
        </p:txBody>
      </p:sp>
      <p:sp>
        <p:nvSpPr>
          <p:cNvPr id="177156" name="Slide Number Placeholder 3">
            <a:extLst>
              <a:ext uri="{FF2B5EF4-FFF2-40B4-BE49-F238E27FC236}">
                <a16:creationId xmlns:a16="http://schemas.microsoft.com/office/drawing/2014/main" id="{10EA1125-9367-11CE-F1C2-104873A6AD9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8D80C65F-CA8F-4593-8F3C-4F224166EEBE}" type="slidenum">
              <a:rPr lang="en-US" altLang="en-US" sz="1200">
                <a:solidFill>
                  <a:srgbClr val="000000"/>
                </a:solidFill>
              </a:rPr>
              <a:pPr/>
              <a:t>86</a:t>
            </a:fld>
            <a:endParaRPr lang="en-US" altLang="en-US" sz="1200">
              <a:solidFill>
                <a:srgbClr val="000000"/>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a:extLst>
              <a:ext uri="{FF2B5EF4-FFF2-40B4-BE49-F238E27FC236}">
                <a16:creationId xmlns:a16="http://schemas.microsoft.com/office/drawing/2014/main" id="{240F3C5C-49F3-821C-7386-F0918D272A4F}"/>
              </a:ext>
            </a:extLst>
          </p:cNvPr>
          <p:cNvSpPr>
            <a:spLocks noGrp="1" noRot="1" noChangeAspect="1" noTextEdit="1"/>
          </p:cNvSpPr>
          <p:nvPr>
            <p:ph type="sldImg"/>
          </p:nvPr>
        </p:nvSpPr>
        <p:spPr>
          <a:xfrm>
            <a:off x="423863" y="704850"/>
            <a:ext cx="6254750" cy="3519488"/>
          </a:xfrm>
          <a:ln/>
        </p:spPr>
      </p:sp>
      <p:sp>
        <p:nvSpPr>
          <p:cNvPr id="179203" name="Notes Placeholder 2">
            <a:extLst>
              <a:ext uri="{FF2B5EF4-FFF2-40B4-BE49-F238E27FC236}">
                <a16:creationId xmlns:a16="http://schemas.microsoft.com/office/drawing/2014/main" id="{59F7F8C2-D672-B396-FEA6-80027D139A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9204" name="Slide Number Placeholder 3">
            <a:extLst>
              <a:ext uri="{FF2B5EF4-FFF2-40B4-BE49-F238E27FC236}">
                <a16:creationId xmlns:a16="http://schemas.microsoft.com/office/drawing/2014/main" id="{96C99A9A-82E5-5995-7462-B997DE447E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57A1167-A05B-47DA-9383-60052C2FB222}" type="slidenum">
              <a:rPr lang="en-US" altLang="en-US" sz="1200"/>
              <a:pPr/>
              <a:t>87</a:t>
            </a:fld>
            <a:endParaRPr lang="en-US" altLang="en-US"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9CA90-09D4-0754-C98B-A5DA69A35DFA}"/>
            </a:ext>
          </a:extLst>
        </p:cNvPr>
        <p:cNvGrpSpPr/>
        <p:nvPr/>
      </p:nvGrpSpPr>
      <p:grpSpPr>
        <a:xfrm>
          <a:off x="0" y="0"/>
          <a:ext cx="0" cy="0"/>
          <a:chOff x="0" y="0"/>
          <a:chExt cx="0" cy="0"/>
        </a:xfrm>
      </p:grpSpPr>
      <p:sp>
        <p:nvSpPr>
          <p:cNvPr id="179202" name="Slide Image Placeholder 1">
            <a:extLst>
              <a:ext uri="{FF2B5EF4-FFF2-40B4-BE49-F238E27FC236}">
                <a16:creationId xmlns:a16="http://schemas.microsoft.com/office/drawing/2014/main" id="{ED7E72B2-BCC6-4788-1941-9DC81E1E94D4}"/>
              </a:ext>
            </a:extLst>
          </p:cNvPr>
          <p:cNvSpPr>
            <a:spLocks noGrp="1" noRot="1" noChangeAspect="1" noTextEdit="1"/>
          </p:cNvSpPr>
          <p:nvPr>
            <p:ph type="sldImg"/>
          </p:nvPr>
        </p:nvSpPr>
        <p:spPr>
          <a:xfrm>
            <a:off x="423863" y="704850"/>
            <a:ext cx="6254750" cy="3519488"/>
          </a:xfrm>
          <a:ln/>
        </p:spPr>
      </p:sp>
      <p:sp>
        <p:nvSpPr>
          <p:cNvPr id="179203" name="Notes Placeholder 2">
            <a:extLst>
              <a:ext uri="{FF2B5EF4-FFF2-40B4-BE49-F238E27FC236}">
                <a16:creationId xmlns:a16="http://schemas.microsoft.com/office/drawing/2014/main" id="{000C9F71-A05A-673F-EAE1-D037803C84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9204" name="Slide Number Placeholder 3">
            <a:extLst>
              <a:ext uri="{FF2B5EF4-FFF2-40B4-BE49-F238E27FC236}">
                <a16:creationId xmlns:a16="http://schemas.microsoft.com/office/drawing/2014/main" id="{00402F93-B84D-5244-0EAD-D37E76FC0C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57A1167-A05B-47DA-9383-60052C2FB22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4973915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illustration is a considerable, although understandable, oversimplification.  Many events such as antithrombin inactivation of thrombin and the generation active protein C occur at endothelial surfaces.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BE5ED4-80BE-4E51-9826-11B36CB87A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193017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A87F23F9-BF4A-24F6-B323-69C3C5A0F64D}"/>
              </a:ext>
            </a:extLst>
          </p:cNvPr>
          <p:cNvSpPr>
            <a:spLocks noGrp="1" noRot="1" noChangeAspect="1" noTextEdit="1"/>
          </p:cNvSpPr>
          <p:nvPr>
            <p:ph type="sldImg"/>
          </p:nvPr>
        </p:nvSpPr>
        <p:spPr>
          <a:xfrm>
            <a:off x="423863" y="704850"/>
            <a:ext cx="6254750" cy="3519488"/>
          </a:xfrm>
          <a:ln/>
        </p:spPr>
      </p:sp>
      <p:sp>
        <p:nvSpPr>
          <p:cNvPr id="109571" name="Notes Placeholder 2">
            <a:extLst>
              <a:ext uri="{FF2B5EF4-FFF2-40B4-BE49-F238E27FC236}">
                <a16:creationId xmlns:a16="http://schemas.microsoft.com/office/drawing/2014/main" id="{AE021DC8-468E-F918-783F-7FB8ED4C70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Arial" panose="020B0604020202020204" pitchFamily="34" charset="0"/>
                <a:cs typeface="Arial" panose="020B0604020202020204" pitchFamily="34" charset="0"/>
              </a:rPr>
              <a:t>This complex slide has a build. </a:t>
            </a:r>
          </a:p>
          <a:p>
            <a:endParaRPr lang="en-US" altLang="en-US" sz="18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800" dirty="0">
                <a:latin typeface="Arial" panose="020B0604020202020204" pitchFamily="34" charset="0"/>
                <a:cs typeface="Arial" panose="020B0604020202020204" pitchFamily="34" charset="0"/>
              </a:rPr>
              <a:t>t-PA is a serine protease that is predominantly synthesized by ECs. It is most active when bound to fibrin, and as a result its activity localizes enzymatic activity of plasmin to fibrin clots. t-PA is the most important physiological activator and is also used clinically.  Urokinase is another plasminogen activator. Plasminogen can also be converted to plasmin by Factor </a:t>
            </a:r>
            <a:r>
              <a:rPr lang="en-US" altLang="en-US" sz="1800" dirty="0" err="1">
                <a:latin typeface="Arial" panose="020B0604020202020204" pitchFamily="34" charset="0"/>
                <a:cs typeface="Arial" panose="020B0604020202020204" pitchFamily="34" charset="0"/>
              </a:rPr>
              <a:t>XIIa</a:t>
            </a:r>
            <a:r>
              <a:rPr lang="en-US" altLang="en-US" sz="1800" dirty="0">
                <a:latin typeface="Arial" panose="020B0604020202020204" pitchFamily="34" charset="0"/>
                <a:cs typeface="Arial" panose="020B0604020202020204" pitchFamily="34" charset="0"/>
              </a:rPr>
              <a:t>.</a:t>
            </a:r>
          </a:p>
          <a:p>
            <a:endParaRPr lang="en-US" altLang="en-US" sz="1800" dirty="0">
              <a:latin typeface="Arial" panose="020B0604020202020204" pitchFamily="34" charset="0"/>
              <a:cs typeface="Arial" panose="020B0604020202020204" pitchFamily="34" charset="0"/>
            </a:endParaRPr>
          </a:p>
          <a:p>
            <a:r>
              <a:rPr lang="en-US" altLang="en-US" sz="1800" dirty="0">
                <a:latin typeface="Arial" panose="020B0604020202020204" pitchFamily="34" charset="0"/>
                <a:cs typeface="Arial" panose="020B0604020202020204" pitchFamily="34" charset="0"/>
              </a:rPr>
              <a:t>PAI (type 1) is synthesized by ECs. Its absence can be associated with bleeding and elevated levels can be associated with abnormal clotting.</a:t>
            </a:r>
          </a:p>
          <a:p>
            <a:endParaRPr lang="en-US" altLang="en-US" sz="1800" dirty="0">
              <a:latin typeface="Arial" panose="020B0604020202020204" pitchFamily="34" charset="0"/>
              <a:cs typeface="Arial" panose="020B0604020202020204" pitchFamily="34" charset="0"/>
            </a:endParaRPr>
          </a:p>
          <a:p>
            <a:endParaRPr lang="en-US" altLang="en-US" dirty="0">
              <a:latin typeface="Times New Roman" panose="02020603050405020304" pitchFamily="18" charset="0"/>
            </a:endParaRPr>
          </a:p>
        </p:txBody>
      </p:sp>
      <p:sp>
        <p:nvSpPr>
          <p:cNvPr id="109572" name="Slide Number Placeholder 3">
            <a:extLst>
              <a:ext uri="{FF2B5EF4-FFF2-40B4-BE49-F238E27FC236}">
                <a16:creationId xmlns:a16="http://schemas.microsoft.com/office/drawing/2014/main" id="{98EC81EE-8E2D-5FBC-8F1C-8F19E7E187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9208D3D-12EC-4D16-8FB6-1F3252DB92D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6028947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E9FA4-D69A-CD6A-FF0E-68261A699E21}"/>
            </a:ext>
          </a:extLst>
        </p:cNvPr>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529B25EF-7F9A-FB05-EDCD-CE29D2A5487F}"/>
              </a:ext>
            </a:extLst>
          </p:cNvPr>
          <p:cNvSpPr>
            <a:spLocks noGrp="1" noRot="1" noChangeAspect="1" noTextEdit="1"/>
          </p:cNvSpPr>
          <p:nvPr>
            <p:ph type="sldImg"/>
          </p:nvPr>
        </p:nvSpPr>
        <p:spPr>
          <a:xfrm>
            <a:off x="423863" y="704850"/>
            <a:ext cx="6254750" cy="3519488"/>
          </a:xfrm>
          <a:ln/>
        </p:spPr>
      </p:sp>
      <p:sp>
        <p:nvSpPr>
          <p:cNvPr id="110595" name="Notes Placeholder 2">
            <a:extLst>
              <a:ext uri="{FF2B5EF4-FFF2-40B4-BE49-F238E27FC236}">
                <a16:creationId xmlns:a16="http://schemas.microsoft.com/office/drawing/2014/main" id="{4CAB3895-E202-AF9C-0D40-DD9F66C282C9}"/>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z="1800" dirty="0">
                <a:latin typeface="Arial" panose="020B0604020202020204" pitchFamily="34" charset="0"/>
                <a:cs typeface="Arial" panose="020B0604020202020204" pitchFamily="34" charset="0"/>
              </a:rPr>
              <a:t>As additional optional information: There are potential modulatory interactions between the thrombin and plasmin ends of the balance.  For example, thrombin in the presence of thrombomodulin can activate thrombin activatable fibrinolysis inhibitor (TAFI), which interferes with plasminogen activation and slow fibrinolysis.</a:t>
            </a:r>
          </a:p>
          <a:p>
            <a:pPr>
              <a:defRPr/>
            </a:pPr>
            <a:endParaRPr lang="en-US" altLang="en-US" sz="1800" dirty="0">
              <a:latin typeface="Arial" panose="020B0604020202020204" pitchFamily="34" charset="0"/>
              <a:cs typeface="Arial" panose="020B0604020202020204" pitchFamily="34" charset="0"/>
            </a:endParaRPr>
          </a:p>
          <a:p>
            <a:pPr>
              <a:defRPr/>
            </a:pPr>
            <a:r>
              <a:rPr lang="en-US" altLang="en-US" sz="1800" dirty="0">
                <a:latin typeface="Arial" panose="020B0604020202020204" pitchFamily="34" charset="0"/>
                <a:cs typeface="Arial" panose="020B0604020202020204" pitchFamily="34" charset="0"/>
              </a:rPr>
              <a:t>Gray – inhibition</a:t>
            </a:r>
          </a:p>
          <a:p>
            <a:pPr>
              <a:defRPr/>
            </a:pPr>
            <a:r>
              <a:rPr lang="en-US" altLang="en-US" sz="1800" dirty="0">
                <a:latin typeface="Arial" panose="020B0604020202020204" pitchFamily="34" charset="0"/>
                <a:cs typeface="Arial" panose="020B0604020202020204" pitchFamily="34" charset="0"/>
              </a:rPr>
              <a:t>Black – stimulation</a:t>
            </a:r>
          </a:p>
          <a:p>
            <a:pPr>
              <a:defRPr/>
            </a:pPr>
            <a:endParaRPr lang="en-US" alt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endParaRPr lang="en-US" altLang="en-US" sz="1400" dirty="0">
              <a:latin typeface="Arial" panose="020B0604020202020204" pitchFamily="34" charset="0"/>
              <a:cs typeface="Arial" panose="020B0604020202020204" pitchFamily="34" charset="0"/>
            </a:endParaRPr>
          </a:p>
        </p:txBody>
      </p:sp>
      <p:sp>
        <p:nvSpPr>
          <p:cNvPr id="111620" name="Slide Number Placeholder 3">
            <a:extLst>
              <a:ext uri="{FF2B5EF4-FFF2-40B4-BE49-F238E27FC236}">
                <a16:creationId xmlns:a16="http://schemas.microsoft.com/office/drawing/2014/main" id="{D426E303-0278-A06D-097E-D63F9F560D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AE647EE-6E37-42DF-A211-CB7DA1F4F4E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6877912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a:extLst>
              <a:ext uri="{FF2B5EF4-FFF2-40B4-BE49-F238E27FC236}">
                <a16:creationId xmlns:a16="http://schemas.microsoft.com/office/drawing/2014/main" id="{B4F36D40-4AB2-B1C3-72F2-942BEB89C774}"/>
              </a:ext>
            </a:extLst>
          </p:cNvPr>
          <p:cNvSpPr>
            <a:spLocks noGrp="1" noRot="1" noChangeAspect="1" noTextEdit="1"/>
          </p:cNvSpPr>
          <p:nvPr>
            <p:ph type="sldImg"/>
          </p:nvPr>
        </p:nvSpPr>
        <p:spPr>
          <a:xfrm>
            <a:off x="423863" y="704850"/>
            <a:ext cx="6254750" cy="3519488"/>
          </a:xfrm>
          <a:ln/>
        </p:spPr>
      </p:sp>
      <p:sp>
        <p:nvSpPr>
          <p:cNvPr id="189443" name="Notes Placeholder 2">
            <a:extLst>
              <a:ext uri="{FF2B5EF4-FFF2-40B4-BE49-F238E27FC236}">
                <a16:creationId xmlns:a16="http://schemas.microsoft.com/office/drawing/2014/main" id="{B6468FEE-607B-647C-7A23-F5E793EAF6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
        <p:nvSpPr>
          <p:cNvPr id="189444" name="Slide Number Placeholder 3">
            <a:extLst>
              <a:ext uri="{FF2B5EF4-FFF2-40B4-BE49-F238E27FC236}">
                <a16:creationId xmlns:a16="http://schemas.microsoft.com/office/drawing/2014/main" id="{B442E24A-CE0E-636A-23CF-38B91FE545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D5F133A2-E099-4707-91C3-9657C7DD2F08}" type="slidenum">
              <a:rPr lang="en-US" altLang="en-US" sz="1200"/>
              <a:pPr/>
              <a:t>94</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7CBCABF-94CE-A57F-CE2B-833F09A252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2D16045-86F5-46E5-8E2C-1C9DA8F31ED5}" type="slidenum">
              <a:rPr lang="en-US" altLang="en-US" sz="1200"/>
              <a:pPr/>
              <a:t>8</a:t>
            </a:fld>
            <a:endParaRPr lang="en-US" altLang="en-US" sz="1200"/>
          </a:p>
        </p:txBody>
      </p:sp>
      <p:sp>
        <p:nvSpPr>
          <p:cNvPr id="64515" name="Rectangle 2">
            <a:extLst>
              <a:ext uri="{FF2B5EF4-FFF2-40B4-BE49-F238E27FC236}">
                <a16:creationId xmlns:a16="http://schemas.microsoft.com/office/drawing/2014/main" id="{4AAF278F-BB15-91C6-6871-F966DDE7A76F}"/>
              </a:ext>
            </a:extLst>
          </p:cNvPr>
          <p:cNvSpPr>
            <a:spLocks noGrp="1" noRot="1" noChangeAspect="1" noChangeArrowheads="1" noTextEdit="1"/>
          </p:cNvSpPr>
          <p:nvPr>
            <p:ph type="sldImg"/>
          </p:nvPr>
        </p:nvSpPr>
        <p:spPr>
          <a:xfrm>
            <a:off x="423863" y="704850"/>
            <a:ext cx="6254750" cy="3519488"/>
          </a:xfrm>
          <a:ln/>
        </p:spPr>
      </p:sp>
      <p:sp>
        <p:nvSpPr>
          <p:cNvPr id="64516" name="Rectangle 3">
            <a:extLst>
              <a:ext uri="{FF2B5EF4-FFF2-40B4-BE49-F238E27FC236}">
                <a16:creationId xmlns:a16="http://schemas.microsoft.com/office/drawing/2014/main" id="{61086874-AE7A-D9D4-40E1-CA11D1D1FC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en-US" altLang="en-US" sz="1600" dirty="0">
                <a:latin typeface="Arial" panose="020B0604020202020204" pitchFamily="34" charset="0"/>
                <a:cs typeface="Arial" panose="020B0604020202020204" pitchFamily="34" charset="0"/>
              </a:rPr>
              <a:t>*Vasoconstriction often contributes to initial hemostasis but  is not </a:t>
            </a:r>
            <a:r>
              <a:rPr lang="en-US" altLang="en-US" sz="1600" i="1" dirty="0">
                <a:latin typeface="Arial" panose="020B0604020202020204" pitchFamily="34" charset="0"/>
                <a:cs typeface="Arial" panose="020B0604020202020204" pitchFamily="34" charset="0"/>
              </a:rPr>
              <a:t>primary hemostasis</a:t>
            </a:r>
            <a:r>
              <a:rPr lang="en-US" altLang="en-US" sz="1600"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alt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en-US" sz="1600" dirty="0">
                <a:latin typeface="Arial" panose="020B0604020202020204" pitchFamily="34" charset="0"/>
                <a:cs typeface="Arial" panose="020B0604020202020204" pitchFamily="34" charset="0"/>
              </a:rPr>
              <a:t>Formation of a platelet plug and the onset of coagulation are essentially simultaneous events.</a:t>
            </a:r>
          </a:p>
          <a:p>
            <a:pPr marL="0" indent="0">
              <a:buFont typeface="Arial" panose="020B0604020202020204" pitchFamily="34" charset="0"/>
              <a:buNone/>
            </a:pPr>
            <a:r>
              <a:rPr lang="en-US" altLang="en-US" sz="1600" dirty="0">
                <a:latin typeface="Arial" panose="020B0604020202020204" pitchFamily="34" charset="0"/>
                <a:cs typeface="Arial" panose="020B0604020202020204" pitchFamily="34" charset="0"/>
              </a:rPr>
              <a:t>Primary and secondary refer to the initial formation of a temporary platelet plug that is followed by a more stable or definitive plug that requires coagulation</a:t>
            </a:r>
          </a:p>
          <a:p>
            <a:pPr marL="285750" indent="-285750">
              <a:buFont typeface="Arial" panose="020B0604020202020204" pitchFamily="34" charset="0"/>
              <a:buChar char="•"/>
            </a:pPr>
            <a:endParaRPr lang="en-US" altLang="en-US" sz="1600" dirty="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05B98D21-F8F0-ED83-E5CA-C13058F15B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65175" indent="-293688">
              <a:defRPr sz="2400">
                <a:solidFill>
                  <a:schemeClr val="tx1"/>
                </a:solidFill>
                <a:latin typeface="Times New Roman" panose="02020603050405020304" pitchFamily="18" charset="0"/>
                <a:ea typeface="MS PGothic" panose="020B0600070205080204" pitchFamily="34" charset="-128"/>
              </a:defRPr>
            </a:lvl2pPr>
            <a:lvl3pPr marL="1176338" indent="-234950">
              <a:defRPr sz="2400">
                <a:solidFill>
                  <a:schemeClr val="tx1"/>
                </a:solidFill>
                <a:latin typeface="Times New Roman" panose="02020603050405020304" pitchFamily="18" charset="0"/>
                <a:ea typeface="MS PGothic" panose="020B0600070205080204" pitchFamily="34" charset="-128"/>
              </a:defRPr>
            </a:lvl3pPr>
            <a:lvl4pPr marL="1647825" indent="-234950">
              <a:defRPr sz="2400">
                <a:solidFill>
                  <a:schemeClr val="tx1"/>
                </a:solidFill>
                <a:latin typeface="Times New Roman" panose="02020603050405020304" pitchFamily="18" charset="0"/>
                <a:ea typeface="MS PGothic" panose="020B0600070205080204" pitchFamily="34" charset="-128"/>
              </a:defRPr>
            </a:lvl4pPr>
            <a:lvl5pPr marL="2119313" indent="-234950">
              <a:defRPr sz="2400">
                <a:solidFill>
                  <a:schemeClr val="tx1"/>
                </a:solidFill>
                <a:latin typeface="Times New Roman" panose="02020603050405020304" pitchFamily="18" charset="0"/>
                <a:ea typeface="MS PGothic" panose="020B0600070205080204" pitchFamily="34" charset="-128"/>
              </a:defRPr>
            </a:lvl5pPr>
            <a:lvl6pPr marL="25765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30337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909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948113" indent="-23495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A81DE5DF-EF39-4A40-B3C5-22B92AED06B3}" type="slidenum">
              <a:rPr lang="en-US" altLang="en-US" sz="1200"/>
              <a:pPr/>
              <a:t>9</a:t>
            </a:fld>
            <a:endParaRPr lang="en-US" altLang="en-US" sz="1200"/>
          </a:p>
        </p:txBody>
      </p:sp>
      <p:sp>
        <p:nvSpPr>
          <p:cNvPr id="66563" name="Rectangle 2">
            <a:extLst>
              <a:ext uri="{FF2B5EF4-FFF2-40B4-BE49-F238E27FC236}">
                <a16:creationId xmlns:a16="http://schemas.microsoft.com/office/drawing/2014/main" id="{10964941-F2FE-230F-9A2B-8D8CB526E9B8}"/>
              </a:ext>
            </a:extLst>
          </p:cNvPr>
          <p:cNvSpPr>
            <a:spLocks noGrp="1" noRot="1" noChangeAspect="1" noChangeArrowheads="1" noTextEdit="1"/>
          </p:cNvSpPr>
          <p:nvPr>
            <p:ph type="sldImg"/>
          </p:nvPr>
        </p:nvSpPr>
        <p:spPr>
          <a:xfrm>
            <a:off x="423863" y="704850"/>
            <a:ext cx="6254750" cy="3519488"/>
          </a:xfrm>
          <a:ln/>
        </p:spPr>
      </p:sp>
      <p:sp>
        <p:nvSpPr>
          <p:cNvPr id="66564" name="Rectangle 3">
            <a:extLst>
              <a:ext uri="{FF2B5EF4-FFF2-40B4-BE49-F238E27FC236}">
                <a16:creationId xmlns:a16="http://schemas.microsoft.com/office/drawing/2014/main" id="{03D5F053-351E-4C70-B92F-71324105C8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A72FB446-FF5C-83F4-C347-5319BB911910}"/>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8DC25986-96A3-5F24-C4A1-C489A411FD60}"/>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31E47C5C-4965-5877-DEBE-D70427530F94}"/>
              </a:ext>
            </a:extLst>
          </p:cNvPr>
          <p:cNvSpPr>
            <a:spLocks noGrp="1"/>
          </p:cNvSpPr>
          <p:nvPr>
            <p:ph type="sldNum" sz="quarter" idx="12"/>
          </p:nvPr>
        </p:nvSpPr>
        <p:spPr/>
        <p:txBody>
          <a:bodyPr/>
          <a:lstStyle>
            <a:lvl1pPr>
              <a:defRPr/>
            </a:lvl1pPr>
          </a:lstStyle>
          <a:p>
            <a:fld id="{913CA64D-6CDA-4706-8EE0-77E3FFF443B1}" type="slidenum">
              <a:rPr lang="en-US" altLang="en-US"/>
              <a:pPr/>
              <a:t>‹#›</a:t>
            </a:fld>
            <a:endParaRPr lang="en-US" altLang="en-US"/>
          </a:p>
        </p:txBody>
      </p:sp>
    </p:spTree>
    <p:extLst>
      <p:ext uri="{BB962C8B-B14F-4D97-AF65-F5344CB8AC3E}">
        <p14:creationId xmlns:p14="http://schemas.microsoft.com/office/powerpoint/2010/main" val="4008325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3F430-5050-6748-C2A7-A81E63AA7D37}"/>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C5397D83-1497-78AE-EAFC-CDAC5D3A4C98}"/>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3CCDE9DE-D332-B065-987A-41DEA25309C7}"/>
              </a:ext>
            </a:extLst>
          </p:cNvPr>
          <p:cNvSpPr>
            <a:spLocks noGrp="1"/>
          </p:cNvSpPr>
          <p:nvPr>
            <p:ph type="sldNum" sz="quarter" idx="12"/>
          </p:nvPr>
        </p:nvSpPr>
        <p:spPr/>
        <p:txBody>
          <a:bodyPr/>
          <a:lstStyle>
            <a:lvl1pPr>
              <a:defRPr/>
            </a:lvl1pPr>
          </a:lstStyle>
          <a:p>
            <a:fld id="{C2E5B152-643B-4B08-B848-42C5D670CCA2}" type="slidenum">
              <a:rPr lang="en-US" altLang="en-US"/>
              <a:pPr/>
              <a:t>‹#›</a:t>
            </a:fld>
            <a:endParaRPr lang="en-US" altLang="en-US"/>
          </a:p>
        </p:txBody>
      </p:sp>
    </p:spTree>
    <p:extLst>
      <p:ext uri="{BB962C8B-B14F-4D97-AF65-F5344CB8AC3E}">
        <p14:creationId xmlns:p14="http://schemas.microsoft.com/office/powerpoint/2010/main" val="267210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8418" y="622301"/>
            <a:ext cx="2400300" cy="5457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3284" y="622301"/>
            <a:ext cx="7001933" cy="545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E1898-0D76-31B3-745A-1BF4677072F6}"/>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EBF2DBCA-4AA5-8FFD-B90D-049251EABBF8}"/>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B13F60F1-5A28-C5F3-C1FD-E384C8CD2740}"/>
              </a:ext>
            </a:extLst>
          </p:cNvPr>
          <p:cNvSpPr>
            <a:spLocks noGrp="1"/>
          </p:cNvSpPr>
          <p:nvPr>
            <p:ph type="sldNum" sz="quarter" idx="12"/>
          </p:nvPr>
        </p:nvSpPr>
        <p:spPr/>
        <p:txBody>
          <a:bodyPr/>
          <a:lstStyle>
            <a:lvl1pPr>
              <a:defRPr/>
            </a:lvl1pPr>
          </a:lstStyle>
          <a:p>
            <a:fld id="{AAE8187F-0F8F-4660-B221-147DBDE78BF5}" type="slidenum">
              <a:rPr lang="en-US" altLang="en-US"/>
              <a:pPr/>
              <a:t>‹#›</a:t>
            </a:fld>
            <a:endParaRPr lang="en-US" altLang="en-US"/>
          </a:p>
        </p:txBody>
      </p:sp>
    </p:spTree>
    <p:extLst>
      <p:ext uri="{BB962C8B-B14F-4D97-AF65-F5344CB8AC3E}">
        <p14:creationId xmlns:p14="http://schemas.microsoft.com/office/powerpoint/2010/main" val="658000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93285" y="622301"/>
            <a:ext cx="9605433" cy="1090613"/>
          </a:xfrm>
        </p:spPr>
        <p:txBody>
          <a:bodyPr/>
          <a:lstStyle/>
          <a:p>
            <a:r>
              <a:rPr lang="en-US"/>
              <a:t>Click to edit Master title style</a:t>
            </a:r>
          </a:p>
        </p:txBody>
      </p:sp>
      <p:sp>
        <p:nvSpPr>
          <p:cNvPr id="3" name="Text Placeholder 2"/>
          <p:cNvSpPr>
            <a:spLocks noGrp="1"/>
          </p:cNvSpPr>
          <p:nvPr>
            <p:ph type="body" sz="half" idx="1"/>
          </p:nvPr>
        </p:nvSpPr>
        <p:spPr>
          <a:xfrm>
            <a:off x="1293285" y="1947863"/>
            <a:ext cx="4701116" cy="413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47863"/>
            <a:ext cx="4701117" cy="4132262"/>
          </a:xfrm>
        </p:spPr>
        <p:txBody>
          <a:bodyPr/>
          <a:lstStyle/>
          <a:p>
            <a:pPr lvl="0"/>
            <a:endParaRPr lang="en-US" noProof="0"/>
          </a:p>
        </p:txBody>
      </p:sp>
      <p:sp>
        <p:nvSpPr>
          <p:cNvPr id="5" name="Date Placeholder 4">
            <a:extLst>
              <a:ext uri="{FF2B5EF4-FFF2-40B4-BE49-F238E27FC236}">
                <a16:creationId xmlns:a16="http://schemas.microsoft.com/office/drawing/2014/main" id="{3C1F9605-BEBA-CD49-AD1A-CFF3C1E197CF}"/>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952BBA11-2D13-B482-11B3-ADBE4C0F0927}"/>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0E4E458D-E183-FEBF-4CA2-BB9B770D582C}"/>
              </a:ext>
            </a:extLst>
          </p:cNvPr>
          <p:cNvSpPr>
            <a:spLocks noGrp="1"/>
          </p:cNvSpPr>
          <p:nvPr>
            <p:ph type="sldNum" sz="quarter" idx="12"/>
          </p:nvPr>
        </p:nvSpPr>
        <p:spPr/>
        <p:txBody>
          <a:bodyPr/>
          <a:lstStyle>
            <a:lvl1pPr>
              <a:defRPr/>
            </a:lvl1pPr>
          </a:lstStyle>
          <a:p>
            <a:fld id="{9242845C-CAA7-4CAB-830B-52C9B191E393}" type="slidenum">
              <a:rPr lang="en-US" altLang="en-US"/>
              <a:pPr/>
              <a:t>‹#›</a:t>
            </a:fld>
            <a:endParaRPr lang="en-US" altLang="en-US"/>
          </a:p>
        </p:txBody>
      </p:sp>
    </p:spTree>
    <p:extLst>
      <p:ext uri="{BB962C8B-B14F-4D97-AF65-F5344CB8AC3E}">
        <p14:creationId xmlns:p14="http://schemas.microsoft.com/office/powerpoint/2010/main" val="30053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Rectangle 2">
            <a:extLst>
              <a:ext uri="{FF2B5EF4-FFF2-40B4-BE49-F238E27FC236}">
                <a16:creationId xmlns:a16="http://schemas.microsoft.com/office/drawing/2014/main" id="{0034037F-C8D0-2425-C9D8-9E91DF2FC5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3BC64BEB-23FA-C339-8AA0-11C2FFBDDF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B0836AAB-F059-41E6-F227-DB2EBE092ECB}"/>
              </a:ext>
            </a:extLst>
          </p:cNvPr>
          <p:cNvSpPr>
            <a:spLocks noGrp="1" noChangeArrowheads="1"/>
          </p:cNvSpPr>
          <p:nvPr>
            <p:ph type="sldNum" sz="quarter" idx="12"/>
          </p:nvPr>
        </p:nvSpPr>
        <p:spPr>
          <a:ln/>
        </p:spPr>
        <p:txBody>
          <a:bodyPr/>
          <a:lstStyle>
            <a:lvl1pPr>
              <a:defRPr/>
            </a:lvl1pPr>
          </a:lstStyle>
          <a:p>
            <a:fld id="{3E995962-4C75-4565-A993-A3A07BFFDACC}" type="slidenum">
              <a:rPr lang="en-US" altLang="en-US"/>
              <a:pPr/>
              <a:t>‹#›</a:t>
            </a:fld>
            <a:endParaRPr lang="en-US" altLang="en-US"/>
          </a:p>
        </p:txBody>
      </p:sp>
    </p:spTree>
    <p:extLst>
      <p:ext uri="{BB962C8B-B14F-4D97-AF65-F5344CB8AC3E}">
        <p14:creationId xmlns:p14="http://schemas.microsoft.com/office/powerpoint/2010/main" val="430452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75488" y="1295400"/>
            <a:ext cx="11379200" cy="1600200"/>
          </a:xfrm>
        </p:spPr>
        <p:txBody>
          <a:bodyPr anchor="ctr"/>
          <a:lstStyle>
            <a:lvl1pPr algn="l">
              <a:lnSpc>
                <a:spcPct val="90000"/>
              </a:lnSpc>
              <a:defRPr sz="4000" baseline="0"/>
            </a:lvl1pPr>
          </a:lstStyle>
          <a:p>
            <a:r>
              <a:rPr lang="en-US"/>
              <a:t>Click to edit Master title style</a:t>
            </a:r>
            <a:endParaRPr lang="en-US" dirty="0"/>
          </a:p>
        </p:txBody>
      </p:sp>
      <p:sp>
        <p:nvSpPr>
          <p:cNvPr id="3075" name="Rectangle 3"/>
          <p:cNvSpPr>
            <a:spLocks noGrp="1" noChangeArrowheads="1"/>
          </p:cNvSpPr>
          <p:nvPr>
            <p:ph type="subTitle" idx="1"/>
          </p:nvPr>
        </p:nvSpPr>
        <p:spPr>
          <a:xfrm>
            <a:off x="475488" y="2904064"/>
            <a:ext cx="11379200" cy="1219200"/>
          </a:xfrm>
        </p:spPr>
        <p:txBody>
          <a:bodyPr/>
          <a:lstStyle>
            <a:lvl1pPr marL="0" indent="0" algn="l">
              <a:buFont typeface="Times" pitchFamily="-111" charset="0"/>
              <a:buNone/>
              <a:defRPr sz="2400" b="1"/>
            </a:lvl1pPr>
          </a:lstStyle>
          <a:p>
            <a:r>
              <a:rPr lang="en-US" dirty="0"/>
              <a:t>Click to edit Master subtitle style</a:t>
            </a:r>
          </a:p>
        </p:txBody>
      </p:sp>
    </p:spTree>
    <p:extLst>
      <p:ext uri="{BB962C8B-B14F-4D97-AF65-F5344CB8AC3E}">
        <p14:creationId xmlns:p14="http://schemas.microsoft.com/office/powerpoint/2010/main" val="1832842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5488" y="-146304"/>
            <a:ext cx="1139952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475488" y="740664"/>
            <a:ext cx="11362944" cy="5193792"/>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marL="1828800" indent="0">
              <a:spcBef>
                <a:spcPts val="1000"/>
              </a:spcBef>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37196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75488"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75488"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35612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5488" y="740664"/>
            <a:ext cx="5334000" cy="5193792"/>
          </a:xfrm>
        </p:spPr>
        <p:txBody>
          <a:bodyPr/>
          <a:lstStyle>
            <a:lvl1pPr>
              <a:defRPr sz="2800"/>
            </a:lvl1pPr>
            <a:lvl2pPr>
              <a:defRPr sz="2400"/>
            </a:lvl2pPr>
            <a:lvl3pPr>
              <a:defRPr sz="2000"/>
            </a:lvl3pPr>
            <a:lvl4pPr>
              <a:defRPr sz="1800"/>
            </a:lvl4pPr>
            <a:lvl5pPr marL="1828800" indent="0">
              <a:buNone/>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248400" y="740664"/>
            <a:ext cx="5650089" cy="5193792"/>
          </a:xfrm>
        </p:spPr>
        <p:txBody>
          <a:bodyPr/>
          <a:lstStyle>
            <a:lvl1pPr>
              <a:defRPr sz="2800"/>
            </a:lvl1pPr>
            <a:lvl2pPr>
              <a:defRPr sz="2400"/>
            </a:lvl2pPr>
            <a:lvl3pPr>
              <a:defRPr sz="2000"/>
            </a:lvl3pPr>
            <a:lvl4pPr>
              <a:defRPr sz="1800"/>
            </a:lvl4pPr>
            <a:lvl5pPr marL="1828800" indent="0">
              <a:buNone/>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221903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5488" y="-146304"/>
            <a:ext cx="11375136" cy="914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75488" y="548640"/>
            <a:ext cx="5386917" cy="639762"/>
          </a:xfrm>
        </p:spPr>
        <p:txBody>
          <a:bodyPr anchor="b"/>
          <a:lstStyle>
            <a:lvl1pPr marL="0" indent="0">
              <a:buNone/>
              <a:defRPr sz="2400" b="1"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75488" y="1207007"/>
            <a:ext cx="5386917" cy="4727448"/>
          </a:xfrm>
        </p:spPr>
        <p:txBody>
          <a:bodyPr/>
          <a:lstStyle>
            <a:lvl1pPr>
              <a:defRPr sz="2400"/>
            </a:lvl1pPr>
            <a:lvl2pPr>
              <a:defRPr sz="2000"/>
            </a:lvl2pPr>
            <a:lvl3pPr>
              <a:defRPr sz="1800"/>
            </a:lvl3pPr>
            <a:lvl4pPr>
              <a:defRPr sz="1600"/>
            </a:lvl4pPr>
            <a:lvl5pPr>
              <a:defRPr sz="1600">
                <a:latin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1344" y="548640"/>
            <a:ext cx="5669280" cy="639762"/>
          </a:xfrm>
        </p:spPr>
        <p:txBody>
          <a:bodyPr anchor="b"/>
          <a:lstStyle>
            <a:lvl1pPr marL="0" indent="0">
              <a:buNone/>
              <a:defRPr sz="2400" b="1"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1344" y="1207008"/>
            <a:ext cx="5669280" cy="4727448"/>
          </a:xfrm>
        </p:spPr>
        <p:txBody>
          <a:bodyPr/>
          <a:lstStyle>
            <a:lvl1pPr>
              <a:defRPr sz="2400"/>
            </a:lvl1pPr>
            <a:lvl2pPr>
              <a:defRPr sz="2000"/>
            </a:lvl2pPr>
            <a:lvl3pPr>
              <a:defRPr sz="1800"/>
            </a:lvl3pPr>
            <a:lvl4pPr>
              <a:defRPr sz="1600"/>
            </a:lvl4pPr>
            <a:lvl5pPr>
              <a:defRPr sz="1600">
                <a:latin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156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5935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5C30C3-BCE1-8D71-939A-53D68CE87CE6}"/>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F9DEEB80-6A8F-4937-EA52-0F3557D9BBE4}"/>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1A78BCD8-FB02-0F59-5EE1-CFDD10E85A93}"/>
              </a:ext>
            </a:extLst>
          </p:cNvPr>
          <p:cNvSpPr>
            <a:spLocks noGrp="1"/>
          </p:cNvSpPr>
          <p:nvPr>
            <p:ph type="sldNum" sz="quarter" idx="12"/>
          </p:nvPr>
        </p:nvSpPr>
        <p:spPr/>
        <p:txBody>
          <a:bodyPr/>
          <a:lstStyle>
            <a:lvl1pPr>
              <a:defRPr/>
            </a:lvl1pPr>
          </a:lstStyle>
          <a:p>
            <a:fld id="{5326F366-9D88-42D0-976F-23C79B08D08E}" type="slidenum">
              <a:rPr lang="en-US" altLang="en-US"/>
              <a:pPr/>
              <a:t>‹#›</a:t>
            </a:fld>
            <a:endParaRPr lang="en-US" altLang="en-US"/>
          </a:p>
        </p:txBody>
      </p:sp>
    </p:spTree>
    <p:extLst>
      <p:ext uri="{BB962C8B-B14F-4D97-AF65-F5344CB8AC3E}">
        <p14:creationId xmlns:p14="http://schemas.microsoft.com/office/powerpoint/2010/main" val="2135907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480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08FB1D54-9FD5-06E1-A06D-FB072EA634D3}"/>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F7B48E0F-33F7-45F3-9424-F9AC0273E220}" type="datetimeFigureOut">
              <a:rPr lang="en-US"/>
              <a:pPr>
                <a:defRPr/>
              </a:pPr>
              <a:t>11/2/2025</a:t>
            </a:fld>
            <a:endParaRPr lang="en-US"/>
          </a:p>
        </p:txBody>
      </p:sp>
      <p:sp>
        <p:nvSpPr>
          <p:cNvPr id="5" name="Footer Placeholder 4">
            <a:extLst>
              <a:ext uri="{FF2B5EF4-FFF2-40B4-BE49-F238E27FC236}">
                <a16:creationId xmlns:a16="http://schemas.microsoft.com/office/drawing/2014/main" id="{FC06A28A-7D56-2823-35A9-3359B9AAC8ED}"/>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EEF7289D-EAAA-913D-BC47-B6E4A35F7490}"/>
              </a:ext>
            </a:extLst>
          </p:cNvPr>
          <p:cNvSpPr>
            <a:spLocks noGrp="1"/>
          </p:cNvSpPr>
          <p:nvPr>
            <p:ph type="sldNum" sz="quarter" idx="12"/>
          </p:nvPr>
        </p:nvSpPr>
        <p:spPr/>
        <p:txBody>
          <a:bodyPr/>
          <a:lstStyle>
            <a:lvl1pPr>
              <a:defRPr>
                <a:latin typeface="Times New Roman" panose="02020603050405020304" pitchFamily="18" charset="0"/>
              </a:defRPr>
            </a:lvl1pPr>
          </a:lstStyle>
          <a:p>
            <a:fld id="{D82F2F99-C15F-4A9E-A0AA-B66EC981137A}" type="slidenum">
              <a:rPr lang="en-US" altLang="en-US"/>
              <a:pPr/>
              <a:t>‹#›</a:t>
            </a:fld>
            <a:endParaRPr lang="en-US" altLang="en-US"/>
          </a:p>
        </p:txBody>
      </p:sp>
    </p:spTree>
    <p:extLst>
      <p:ext uri="{BB962C8B-B14F-4D97-AF65-F5344CB8AC3E}">
        <p14:creationId xmlns:p14="http://schemas.microsoft.com/office/powerpoint/2010/main" val="1864951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9BDA5-56CB-A58D-DFEC-E812C042A9EE}"/>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B61B5F27-EA17-439E-B544-C73AA8AF2CEA}" type="datetimeFigureOut">
              <a:rPr lang="en-US"/>
              <a:pPr>
                <a:defRPr/>
              </a:pPr>
              <a:t>11/2/2025</a:t>
            </a:fld>
            <a:endParaRPr lang="en-US"/>
          </a:p>
        </p:txBody>
      </p:sp>
      <p:sp>
        <p:nvSpPr>
          <p:cNvPr id="5" name="Footer Placeholder 4">
            <a:extLst>
              <a:ext uri="{FF2B5EF4-FFF2-40B4-BE49-F238E27FC236}">
                <a16:creationId xmlns:a16="http://schemas.microsoft.com/office/drawing/2014/main" id="{43ADC3F0-CD60-33F2-6A3C-8419C9A2798C}"/>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7A2217D2-2D0C-631D-0546-C9E9B47C588E}"/>
              </a:ext>
            </a:extLst>
          </p:cNvPr>
          <p:cNvSpPr>
            <a:spLocks noGrp="1"/>
          </p:cNvSpPr>
          <p:nvPr>
            <p:ph type="sldNum" sz="quarter" idx="12"/>
          </p:nvPr>
        </p:nvSpPr>
        <p:spPr/>
        <p:txBody>
          <a:bodyPr/>
          <a:lstStyle>
            <a:lvl1pPr>
              <a:defRPr>
                <a:latin typeface="Times New Roman" panose="02020603050405020304" pitchFamily="18" charset="0"/>
              </a:defRPr>
            </a:lvl1pPr>
          </a:lstStyle>
          <a:p>
            <a:fld id="{59436186-5B2A-4BF8-8F3F-396E21FA086E}" type="slidenum">
              <a:rPr lang="en-US" altLang="en-US"/>
              <a:pPr/>
              <a:t>‹#›</a:t>
            </a:fld>
            <a:endParaRPr lang="en-US" altLang="en-US"/>
          </a:p>
        </p:txBody>
      </p:sp>
    </p:spTree>
    <p:extLst>
      <p:ext uri="{BB962C8B-B14F-4D97-AF65-F5344CB8AC3E}">
        <p14:creationId xmlns:p14="http://schemas.microsoft.com/office/powerpoint/2010/main" val="940707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F1E9F1-85F9-5A36-6286-24E5E582364C}"/>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020C271D-52DD-4A6C-908C-8C1F125C6898}" type="datetimeFigureOut">
              <a:rPr lang="en-US"/>
              <a:pPr>
                <a:defRPr/>
              </a:pPr>
              <a:t>11/2/2025</a:t>
            </a:fld>
            <a:endParaRPr lang="en-US"/>
          </a:p>
        </p:txBody>
      </p:sp>
      <p:sp>
        <p:nvSpPr>
          <p:cNvPr id="5" name="Footer Placeholder 4">
            <a:extLst>
              <a:ext uri="{FF2B5EF4-FFF2-40B4-BE49-F238E27FC236}">
                <a16:creationId xmlns:a16="http://schemas.microsoft.com/office/drawing/2014/main" id="{211E333D-D377-750A-F1F4-71047ECB9597}"/>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12F22FEF-F960-B5AE-8A53-BDDB1580E72C}"/>
              </a:ext>
            </a:extLst>
          </p:cNvPr>
          <p:cNvSpPr>
            <a:spLocks noGrp="1"/>
          </p:cNvSpPr>
          <p:nvPr>
            <p:ph type="sldNum" sz="quarter" idx="12"/>
          </p:nvPr>
        </p:nvSpPr>
        <p:spPr/>
        <p:txBody>
          <a:bodyPr/>
          <a:lstStyle>
            <a:lvl1pPr>
              <a:defRPr>
                <a:latin typeface="Times New Roman" panose="02020603050405020304" pitchFamily="18" charset="0"/>
              </a:defRPr>
            </a:lvl1pPr>
          </a:lstStyle>
          <a:p>
            <a:fld id="{3F3BD5E6-E28F-454E-A6BE-294389F55D07}" type="slidenum">
              <a:rPr lang="en-US" altLang="en-US"/>
              <a:pPr/>
              <a:t>‹#›</a:t>
            </a:fld>
            <a:endParaRPr lang="en-US" altLang="en-US"/>
          </a:p>
        </p:txBody>
      </p:sp>
    </p:spTree>
    <p:extLst>
      <p:ext uri="{BB962C8B-B14F-4D97-AF65-F5344CB8AC3E}">
        <p14:creationId xmlns:p14="http://schemas.microsoft.com/office/powerpoint/2010/main" val="3028072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0653583-76B7-E2DA-C357-8CC3329D2504}"/>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A5ED03DB-4676-4AA5-A3DF-74FF526C9007}" type="datetimeFigureOut">
              <a:rPr lang="en-US"/>
              <a:pPr>
                <a:defRPr/>
              </a:pPr>
              <a:t>11/2/2025</a:t>
            </a:fld>
            <a:endParaRPr lang="en-US"/>
          </a:p>
        </p:txBody>
      </p:sp>
      <p:sp>
        <p:nvSpPr>
          <p:cNvPr id="6" name="Footer Placeholder 4">
            <a:extLst>
              <a:ext uri="{FF2B5EF4-FFF2-40B4-BE49-F238E27FC236}">
                <a16:creationId xmlns:a16="http://schemas.microsoft.com/office/drawing/2014/main" id="{41BC36B5-4B3D-1E4F-7B99-6A3DA9F12418}"/>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7" name="Slide Number Placeholder 5">
            <a:extLst>
              <a:ext uri="{FF2B5EF4-FFF2-40B4-BE49-F238E27FC236}">
                <a16:creationId xmlns:a16="http://schemas.microsoft.com/office/drawing/2014/main" id="{BFCCE764-1901-70ED-CC9A-0D6C3BFF9168}"/>
              </a:ext>
            </a:extLst>
          </p:cNvPr>
          <p:cNvSpPr>
            <a:spLocks noGrp="1"/>
          </p:cNvSpPr>
          <p:nvPr>
            <p:ph type="sldNum" sz="quarter" idx="12"/>
          </p:nvPr>
        </p:nvSpPr>
        <p:spPr/>
        <p:txBody>
          <a:bodyPr/>
          <a:lstStyle>
            <a:lvl1pPr>
              <a:defRPr>
                <a:latin typeface="Times New Roman" panose="02020603050405020304" pitchFamily="18" charset="0"/>
              </a:defRPr>
            </a:lvl1pPr>
          </a:lstStyle>
          <a:p>
            <a:fld id="{0E7384FB-A79F-4C10-8435-82380C7270FC}" type="slidenum">
              <a:rPr lang="en-US" altLang="en-US"/>
              <a:pPr/>
              <a:t>‹#›</a:t>
            </a:fld>
            <a:endParaRPr lang="en-US" altLang="en-US"/>
          </a:p>
        </p:txBody>
      </p:sp>
    </p:spTree>
    <p:extLst>
      <p:ext uri="{BB962C8B-B14F-4D97-AF65-F5344CB8AC3E}">
        <p14:creationId xmlns:p14="http://schemas.microsoft.com/office/powerpoint/2010/main" val="3931327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E3421E5-5E68-719F-7662-E56C64D93F73}"/>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4C6069B9-66C3-425B-AC72-3416D50B5A5C}" type="datetimeFigureOut">
              <a:rPr lang="en-US"/>
              <a:pPr>
                <a:defRPr/>
              </a:pPr>
              <a:t>11/2/2025</a:t>
            </a:fld>
            <a:endParaRPr lang="en-US"/>
          </a:p>
        </p:txBody>
      </p:sp>
      <p:sp>
        <p:nvSpPr>
          <p:cNvPr id="8" name="Footer Placeholder 4">
            <a:extLst>
              <a:ext uri="{FF2B5EF4-FFF2-40B4-BE49-F238E27FC236}">
                <a16:creationId xmlns:a16="http://schemas.microsoft.com/office/drawing/2014/main" id="{06686F58-B585-A26A-8D6B-A7F363BD5A7F}"/>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9" name="Slide Number Placeholder 5">
            <a:extLst>
              <a:ext uri="{FF2B5EF4-FFF2-40B4-BE49-F238E27FC236}">
                <a16:creationId xmlns:a16="http://schemas.microsoft.com/office/drawing/2014/main" id="{DCFEFF8A-6E3C-E916-CCFB-74CF00DCF810}"/>
              </a:ext>
            </a:extLst>
          </p:cNvPr>
          <p:cNvSpPr>
            <a:spLocks noGrp="1"/>
          </p:cNvSpPr>
          <p:nvPr>
            <p:ph type="sldNum" sz="quarter" idx="12"/>
          </p:nvPr>
        </p:nvSpPr>
        <p:spPr/>
        <p:txBody>
          <a:bodyPr/>
          <a:lstStyle>
            <a:lvl1pPr>
              <a:defRPr>
                <a:latin typeface="Times New Roman" panose="02020603050405020304" pitchFamily="18" charset="0"/>
              </a:defRPr>
            </a:lvl1pPr>
          </a:lstStyle>
          <a:p>
            <a:fld id="{1518CFD3-90C2-4298-B8B5-F5DE0BA3D7C3}" type="slidenum">
              <a:rPr lang="en-US" altLang="en-US"/>
              <a:pPr/>
              <a:t>‹#›</a:t>
            </a:fld>
            <a:endParaRPr lang="en-US" altLang="en-US"/>
          </a:p>
        </p:txBody>
      </p:sp>
    </p:spTree>
    <p:extLst>
      <p:ext uri="{BB962C8B-B14F-4D97-AF65-F5344CB8AC3E}">
        <p14:creationId xmlns:p14="http://schemas.microsoft.com/office/powerpoint/2010/main" val="391603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D7F5F69-D148-216F-9E3A-7853B8EEC253}"/>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6FF05E03-7C18-4F9D-A309-16ACE28622A5}" type="datetimeFigureOut">
              <a:rPr lang="en-US"/>
              <a:pPr>
                <a:defRPr/>
              </a:pPr>
              <a:t>11/2/2025</a:t>
            </a:fld>
            <a:endParaRPr lang="en-US"/>
          </a:p>
        </p:txBody>
      </p:sp>
      <p:sp>
        <p:nvSpPr>
          <p:cNvPr id="4" name="Footer Placeholder 4">
            <a:extLst>
              <a:ext uri="{FF2B5EF4-FFF2-40B4-BE49-F238E27FC236}">
                <a16:creationId xmlns:a16="http://schemas.microsoft.com/office/drawing/2014/main" id="{ABED21C2-BE2B-1980-8BF7-E5488A25D386}"/>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5" name="Slide Number Placeholder 5">
            <a:extLst>
              <a:ext uri="{FF2B5EF4-FFF2-40B4-BE49-F238E27FC236}">
                <a16:creationId xmlns:a16="http://schemas.microsoft.com/office/drawing/2014/main" id="{A6F0C1AF-2CF0-5A73-B479-A163C4B015B8}"/>
              </a:ext>
            </a:extLst>
          </p:cNvPr>
          <p:cNvSpPr>
            <a:spLocks noGrp="1"/>
          </p:cNvSpPr>
          <p:nvPr>
            <p:ph type="sldNum" sz="quarter" idx="12"/>
          </p:nvPr>
        </p:nvSpPr>
        <p:spPr/>
        <p:txBody>
          <a:bodyPr/>
          <a:lstStyle>
            <a:lvl1pPr>
              <a:defRPr>
                <a:latin typeface="Times New Roman" panose="02020603050405020304" pitchFamily="18" charset="0"/>
              </a:defRPr>
            </a:lvl1pPr>
          </a:lstStyle>
          <a:p>
            <a:fld id="{000EDE07-CFFF-414E-B81D-297D73B1672C}" type="slidenum">
              <a:rPr lang="en-US" altLang="en-US"/>
              <a:pPr/>
              <a:t>‹#›</a:t>
            </a:fld>
            <a:endParaRPr lang="en-US" altLang="en-US"/>
          </a:p>
        </p:txBody>
      </p:sp>
    </p:spTree>
    <p:extLst>
      <p:ext uri="{BB962C8B-B14F-4D97-AF65-F5344CB8AC3E}">
        <p14:creationId xmlns:p14="http://schemas.microsoft.com/office/powerpoint/2010/main" val="3554470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4F744F4-E09A-B36D-36C0-06676D1F1852}"/>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922D2A9B-9D67-41EE-81EE-DBBEA98DCCCC}" type="datetimeFigureOut">
              <a:rPr lang="en-US"/>
              <a:pPr>
                <a:defRPr/>
              </a:pPr>
              <a:t>11/2/2025</a:t>
            </a:fld>
            <a:endParaRPr lang="en-US"/>
          </a:p>
        </p:txBody>
      </p:sp>
      <p:sp>
        <p:nvSpPr>
          <p:cNvPr id="3" name="Footer Placeholder 4">
            <a:extLst>
              <a:ext uri="{FF2B5EF4-FFF2-40B4-BE49-F238E27FC236}">
                <a16:creationId xmlns:a16="http://schemas.microsoft.com/office/drawing/2014/main" id="{7AF17A27-0D17-22A5-6C38-92A1C5D9B802}"/>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4" name="Slide Number Placeholder 5">
            <a:extLst>
              <a:ext uri="{FF2B5EF4-FFF2-40B4-BE49-F238E27FC236}">
                <a16:creationId xmlns:a16="http://schemas.microsoft.com/office/drawing/2014/main" id="{59E6E3A8-032B-93BC-F84D-1C86132D2179}"/>
              </a:ext>
            </a:extLst>
          </p:cNvPr>
          <p:cNvSpPr>
            <a:spLocks noGrp="1"/>
          </p:cNvSpPr>
          <p:nvPr>
            <p:ph type="sldNum" sz="quarter" idx="12"/>
          </p:nvPr>
        </p:nvSpPr>
        <p:spPr/>
        <p:txBody>
          <a:bodyPr/>
          <a:lstStyle>
            <a:lvl1pPr>
              <a:defRPr>
                <a:latin typeface="Times New Roman" panose="02020603050405020304" pitchFamily="18" charset="0"/>
              </a:defRPr>
            </a:lvl1pPr>
          </a:lstStyle>
          <a:p>
            <a:fld id="{17C1B898-9C83-46A7-BB51-5DDA833B2664}" type="slidenum">
              <a:rPr lang="en-US" altLang="en-US"/>
              <a:pPr/>
              <a:t>‹#›</a:t>
            </a:fld>
            <a:endParaRPr lang="en-US" altLang="en-US"/>
          </a:p>
        </p:txBody>
      </p:sp>
    </p:spTree>
    <p:extLst>
      <p:ext uri="{BB962C8B-B14F-4D97-AF65-F5344CB8AC3E}">
        <p14:creationId xmlns:p14="http://schemas.microsoft.com/office/powerpoint/2010/main" val="1943014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775939C-4D4D-B6AD-FDB4-065DB38E943E}"/>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E33F7D3E-EA6D-41E3-AB7A-4FC7273A4833}" type="datetimeFigureOut">
              <a:rPr lang="en-US"/>
              <a:pPr>
                <a:defRPr/>
              </a:pPr>
              <a:t>11/2/2025</a:t>
            </a:fld>
            <a:endParaRPr lang="en-US"/>
          </a:p>
        </p:txBody>
      </p:sp>
      <p:sp>
        <p:nvSpPr>
          <p:cNvPr id="6" name="Footer Placeholder 4">
            <a:extLst>
              <a:ext uri="{FF2B5EF4-FFF2-40B4-BE49-F238E27FC236}">
                <a16:creationId xmlns:a16="http://schemas.microsoft.com/office/drawing/2014/main" id="{D7CC505F-0715-32E7-5DB0-8BACD7C37D47}"/>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7" name="Slide Number Placeholder 5">
            <a:extLst>
              <a:ext uri="{FF2B5EF4-FFF2-40B4-BE49-F238E27FC236}">
                <a16:creationId xmlns:a16="http://schemas.microsoft.com/office/drawing/2014/main" id="{9C680AD3-30D2-9982-2B39-0418E8DDD6E3}"/>
              </a:ext>
            </a:extLst>
          </p:cNvPr>
          <p:cNvSpPr>
            <a:spLocks noGrp="1"/>
          </p:cNvSpPr>
          <p:nvPr>
            <p:ph type="sldNum" sz="quarter" idx="12"/>
          </p:nvPr>
        </p:nvSpPr>
        <p:spPr/>
        <p:txBody>
          <a:bodyPr/>
          <a:lstStyle>
            <a:lvl1pPr>
              <a:defRPr>
                <a:latin typeface="Times New Roman" panose="02020603050405020304" pitchFamily="18" charset="0"/>
              </a:defRPr>
            </a:lvl1pPr>
          </a:lstStyle>
          <a:p>
            <a:fld id="{A807E5C3-5EF8-4331-B5F5-A1E47F6C25FE}" type="slidenum">
              <a:rPr lang="en-US" altLang="en-US"/>
              <a:pPr/>
              <a:t>‹#›</a:t>
            </a:fld>
            <a:endParaRPr lang="en-US" altLang="en-US"/>
          </a:p>
        </p:txBody>
      </p:sp>
    </p:spTree>
    <p:extLst>
      <p:ext uri="{BB962C8B-B14F-4D97-AF65-F5344CB8AC3E}">
        <p14:creationId xmlns:p14="http://schemas.microsoft.com/office/powerpoint/2010/main" val="2557312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D5A22070-714C-198B-176B-2D6C4361FCD2}"/>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40790018-2535-4DB8-9F19-1CB09B36979F}" type="datetimeFigureOut">
              <a:rPr lang="en-US"/>
              <a:pPr>
                <a:defRPr/>
              </a:pPr>
              <a:t>11/2/2025</a:t>
            </a:fld>
            <a:endParaRPr lang="en-US"/>
          </a:p>
        </p:txBody>
      </p:sp>
      <p:sp>
        <p:nvSpPr>
          <p:cNvPr id="6" name="Footer Placeholder 4">
            <a:extLst>
              <a:ext uri="{FF2B5EF4-FFF2-40B4-BE49-F238E27FC236}">
                <a16:creationId xmlns:a16="http://schemas.microsoft.com/office/drawing/2014/main" id="{13544729-4B69-C3A2-EF71-51C3E4265CDD}"/>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7" name="Slide Number Placeholder 5">
            <a:extLst>
              <a:ext uri="{FF2B5EF4-FFF2-40B4-BE49-F238E27FC236}">
                <a16:creationId xmlns:a16="http://schemas.microsoft.com/office/drawing/2014/main" id="{A9D9BF3C-BBD7-05F8-88DB-C1A312CDCA74}"/>
              </a:ext>
            </a:extLst>
          </p:cNvPr>
          <p:cNvSpPr>
            <a:spLocks noGrp="1"/>
          </p:cNvSpPr>
          <p:nvPr>
            <p:ph type="sldNum" sz="quarter" idx="12"/>
          </p:nvPr>
        </p:nvSpPr>
        <p:spPr/>
        <p:txBody>
          <a:bodyPr/>
          <a:lstStyle>
            <a:lvl1pPr>
              <a:defRPr>
                <a:latin typeface="Times New Roman" panose="02020603050405020304" pitchFamily="18" charset="0"/>
              </a:defRPr>
            </a:lvl1pPr>
          </a:lstStyle>
          <a:p>
            <a:fld id="{021F01C3-78D1-4FC1-A8B4-557B9A019217}" type="slidenum">
              <a:rPr lang="en-US" altLang="en-US"/>
              <a:pPr/>
              <a:t>‹#›</a:t>
            </a:fld>
            <a:endParaRPr lang="en-US" altLang="en-US"/>
          </a:p>
        </p:txBody>
      </p:sp>
    </p:spTree>
    <p:extLst>
      <p:ext uri="{BB962C8B-B14F-4D97-AF65-F5344CB8AC3E}">
        <p14:creationId xmlns:p14="http://schemas.microsoft.com/office/powerpoint/2010/main" val="3652715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257D2E04-FCF7-5591-A328-9565983411A6}"/>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F18FD368-441C-D079-4CB4-29926803D53C}"/>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A58B5F00-1249-FA14-3DEA-013FBA2AAEC7}"/>
              </a:ext>
            </a:extLst>
          </p:cNvPr>
          <p:cNvSpPr>
            <a:spLocks noGrp="1"/>
          </p:cNvSpPr>
          <p:nvPr>
            <p:ph type="sldNum" sz="quarter" idx="12"/>
          </p:nvPr>
        </p:nvSpPr>
        <p:spPr/>
        <p:txBody>
          <a:bodyPr/>
          <a:lstStyle>
            <a:lvl1pPr>
              <a:defRPr/>
            </a:lvl1pPr>
          </a:lstStyle>
          <a:p>
            <a:fld id="{192F9529-E0EB-4100-BB11-BD6B3939FA8C}" type="slidenum">
              <a:rPr lang="en-US" altLang="en-US"/>
              <a:pPr/>
              <a:t>‹#›</a:t>
            </a:fld>
            <a:endParaRPr lang="en-US" altLang="en-US"/>
          </a:p>
        </p:txBody>
      </p:sp>
    </p:spTree>
    <p:extLst>
      <p:ext uri="{BB962C8B-B14F-4D97-AF65-F5344CB8AC3E}">
        <p14:creationId xmlns:p14="http://schemas.microsoft.com/office/powerpoint/2010/main" val="3085589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CE5A4-3C99-3CC5-0F42-0F9F97DC38E8}"/>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16794512-F059-4401-8D7E-7E5AB8454285}" type="datetimeFigureOut">
              <a:rPr lang="en-US"/>
              <a:pPr>
                <a:defRPr/>
              </a:pPr>
              <a:t>11/2/2025</a:t>
            </a:fld>
            <a:endParaRPr lang="en-US"/>
          </a:p>
        </p:txBody>
      </p:sp>
      <p:sp>
        <p:nvSpPr>
          <p:cNvPr id="5" name="Footer Placeholder 4">
            <a:extLst>
              <a:ext uri="{FF2B5EF4-FFF2-40B4-BE49-F238E27FC236}">
                <a16:creationId xmlns:a16="http://schemas.microsoft.com/office/drawing/2014/main" id="{6EB71012-0EFB-EE37-004D-6F8A66561FC9}"/>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1322D176-B0C3-8108-098D-A00017AF15E8}"/>
              </a:ext>
            </a:extLst>
          </p:cNvPr>
          <p:cNvSpPr>
            <a:spLocks noGrp="1"/>
          </p:cNvSpPr>
          <p:nvPr>
            <p:ph type="sldNum" sz="quarter" idx="12"/>
          </p:nvPr>
        </p:nvSpPr>
        <p:spPr/>
        <p:txBody>
          <a:bodyPr/>
          <a:lstStyle>
            <a:lvl1pPr>
              <a:defRPr>
                <a:latin typeface="Times New Roman" panose="02020603050405020304" pitchFamily="18" charset="0"/>
              </a:defRPr>
            </a:lvl1pPr>
          </a:lstStyle>
          <a:p>
            <a:fld id="{68335095-5927-4465-9299-513A42A909BE}" type="slidenum">
              <a:rPr lang="en-US" altLang="en-US"/>
              <a:pPr/>
              <a:t>‹#›</a:t>
            </a:fld>
            <a:endParaRPr lang="en-US" altLang="en-US"/>
          </a:p>
        </p:txBody>
      </p:sp>
    </p:spTree>
    <p:extLst>
      <p:ext uri="{BB962C8B-B14F-4D97-AF65-F5344CB8AC3E}">
        <p14:creationId xmlns:p14="http://schemas.microsoft.com/office/powerpoint/2010/main" val="763838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B5BC9-0839-2FE9-0D47-5E8380B7B6AB}"/>
              </a:ext>
            </a:extLst>
          </p:cNvPr>
          <p:cNvSpPr>
            <a:spLocks noGrp="1"/>
          </p:cNvSpPr>
          <p:nvPr>
            <p:ph type="dt" sz="half" idx="10"/>
          </p:nvPr>
        </p:nvSpPr>
        <p:spPr/>
        <p:txBody>
          <a:bodyPr/>
          <a:lstStyle>
            <a:lvl1pPr>
              <a:defRPr>
                <a:ea typeface="ＭＳ Ｐゴシック" panose="020B0600070205080204" pitchFamily="34" charset="-128"/>
              </a:defRPr>
            </a:lvl1pPr>
          </a:lstStyle>
          <a:p>
            <a:pPr>
              <a:defRPr/>
            </a:pPr>
            <a:fld id="{941D5A69-4F11-4C3F-B67E-A6B56717070F}" type="datetimeFigureOut">
              <a:rPr lang="en-US"/>
              <a:pPr>
                <a:defRPr/>
              </a:pPr>
              <a:t>11/2/2025</a:t>
            </a:fld>
            <a:endParaRPr lang="en-US"/>
          </a:p>
        </p:txBody>
      </p:sp>
      <p:sp>
        <p:nvSpPr>
          <p:cNvPr id="5" name="Footer Placeholder 4">
            <a:extLst>
              <a:ext uri="{FF2B5EF4-FFF2-40B4-BE49-F238E27FC236}">
                <a16:creationId xmlns:a16="http://schemas.microsoft.com/office/drawing/2014/main" id="{5ED31690-C0FA-A055-9339-C96D7D2ABBB7}"/>
              </a:ext>
            </a:extLst>
          </p:cNvPr>
          <p:cNvSpPr>
            <a:spLocks noGrp="1"/>
          </p:cNvSpPr>
          <p:nvPr>
            <p:ph type="ftr" sz="quarter" idx="11"/>
          </p:nvPr>
        </p:nvSpPr>
        <p:spPr/>
        <p:txBody>
          <a:bodyPr/>
          <a:lstStyle>
            <a:lvl1pPr>
              <a:defRPr>
                <a:ea typeface="ＭＳ Ｐゴシック"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6434047D-48DC-8CDF-EB4B-55FF2949BF08}"/>
              </a:ext>
            </a:extLst>
          </p:cNvPr>
          <p:cNvSpPr>
            <a:spLocks noGrp="1"/>
          </p:cNvSpPr>
          <p:nvPr>
            <p:ph type="sldNum" sz="quarter" idx="12"/>
          </p:nvPr>
        </p:nvSpPr>
        <p:spPr/>
        <p:txBody>
          <a:bodyPr/>
          <a:lstStyle>
            <a:lvl1pPr>
              <a:defRPr>
                <a:latin typeface="Times New Roman" panose="02020603050405020304" pitchFamily="18" charset="0"/>
              </a:defRPr>
            </a:lvl1pPr>
          </a:lstStyle>
          <a:p>
            <a:fld id="{D7B42F75-A3D4-462A-916A-099832B8DA84}" type="slidenum">
              <a:rPr lang="en-US" altLang="en-US"/>
              <a:pPr/>
              <a:t>‹#›</a:t>
            </a:fld>
            <a:endParaRPr lang="en-US" altLang="en-US"/>
          </a:p>
        </p:txBody>
      </p:sp>
    </p:spTree>
    <p:extLst>
      <p:ext uri="{BB962C8B-B14F-4D97-AF65-F5344CB8AC3E}">
        <p14:creationId xmlns:p14="http://schemas.microsoft.com/office/powerpoint/2010/main" val="3139566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32CED433-3646-0986-E940-7A1622BA63A3}"/>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0F6441CA-5B04-0112-777E-4667F39315AA}"/>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63B69EBC-88C8-7269-494B-2241234BB0BB}"/>
              </a:ext>
            </a:extLst>
          </p:cNvPr>
          <p:cNvSpPr>
            <a:spLocks noGrp="1"/>
          </p:cNvSpPr>
          <p:nvPr>
            <p:ph type="sldNum" sz="quarter" idx="12"/>
          </p:nvPr>
        </p:nvSpPr>
        <p:spPr/>
        <p:txBody>
          <a:bodyPr/>
          <a:lstStyle>
            <a:lvl1pPr>
              <a:defRPr/>
            </a:lvl1pPr>
          </a:lstStyle>
          <a:p>
            <a:fld id="{4B888C1A-37AB-40EA-9BBC-FB961263B637}" type="slidenum">
              <a:rPr lang="en-US" altLang="en-US"/>
              <a:pPr/>
              <a:t>‹#›</a:t>
            </a:fld>
            <a:endParaRPr lang="en-US" altLang="en-US"/>
          </a:p>
        </p:txBody>
      </p:sp>
    </p:spTree>
    <p:extLst>
      <p:ext uri="{BB962C8B-B14F-4D97-AF65-F5344CB8AC3E}">
        <p14:creationId xmlns:p14="http://schemas.microsoft.com/office/powerpoint/2010/main" val="2237440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A1A9F-6BF9-60EF-F1E1-AC8E9CFD00B6}"/>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EFFD73DA-EE0C-F226-6269-BEE57C432AFF}"/>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60B8CDAC-3310-1A7A-605B-B132B476E266}"/>
              </a:ext>
            </a:extLst>
          </p:cNvPr>
          <p:cNvSpPr>
            <a:spLocks noGrp="1"/>
          </p:cNvSpPr>
          <p:nvPr>
            <p:ph type="sldNum" sz="quarter" idx="12"/>
          </p:nvPr>
        </p:nvSpPr>
        <p:spPr/>
        <p:txBody>
          <a:bodyPr/>
          <a:lstStyle>
            <a:lvl1pPr>
              <a:defRPr/>
            </a:lvl1pPr>
          </a:lstStyle>
          <a:p>
            <a:fld id="{BC77542C-ECF1-4C09-A792-BCE904EFC810}" type="slidenum">
              <a:rPr lang="en-US" altLang="en-US"/>
              <a:pPr/>
              <a:t>‹#›</a:t>
            </a:fld>
            <a:endParaRPr lang="en-US" altLang="en-US"/>
          </a:p>
        </p:txBody>
      </p:sp>
    </p:spTree>
    <p:extLst>
      <p:ext uri="{BB962C8B-B14F-4D97-AF65-F5344CB8AC3E}">
        <p14:creationId xmlns:p14="http://schemas.microsoft.com/office/powerpoint/2010/main" val="941424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44845712-796D-050D-860C-C5C76BD548D3}"/>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3AF3D148-4EF0-7B33-7991-23373A28E038}"/>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E36749AC-A363-1405-C4B9-FBE84A38A8E0}"/>
              </a:ext>
            </a:extLst>
          </p:cNvPr>
          <p:cNvSpPr>
            <a:spLocks noGrp="1"/>
          </p:cNvSpPr>
          <p:nvPr>
            <p:ph type="sldNum" sz="quarter" idx="12"/>
          </p:nvPr>
        </p:nvSpPr>
        <p:spPr/>
        <p:txBody>
          <a:bodyPr/>
          <a:lstStyle>
            <a:lvl1pPr>
              <a:defRPr/>
            </a:lvl1pPr>
          </a:lstStyle>
          <a:p>
            <a:fld id="{6FF2F5B7-88B0-4E89-BE63-064912906704}" type="slidenum">
              <a:rPr lang="en-US" altLang="en-US"/>
              <a:pPr/>
              <a:t>‹#›</a:t>
            </a:fld>
            <a:endParaRPr lang="en-US" altLang="en-US"/>
          </a:p>
        </p:txBody>
      </p:sp>
    </p:spTree>
    <p:extLst>
      <p:ext uri="{BB962C8B-B14F-4D97-AF65-F5344CB8AC3E}">
        <p14:creationId xmlns:p14="http://schemas.microsoft.com/office/powerpoint/2010/main" val="3183343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285" y="1947863"/>
            <a:ext cx="4701116" cy="4132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47863"/>
            <a:ext cx="4701117" cy="4132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E3016E-CAFF-9C7C-1F05-BDAE0ABA4AFD}"/>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DB296E44-6160-C986-5E94-C58536A72652}"/>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C1860C87-A032-C131-0EDA-E42A04B52897}"/>
              </a:ext>
            </a:extLst>
          </p:cNvPr>
          <p:cNvSpPr>
            <a:spLocks noGrp="1"/>
          </p:cNvSpPr>
          <p:nvPr>
            <p:ph type="sldNum" sz="quarter" idx="12"/>
          </p:nvPr>
        </p:nvSpPr>
        <p:spPr/>
        <p:txBody>
          <a:bodyPr/>
          <a:lstStyle>
            <a:lvl1pPr>
              <a:defRPr/>
            </a:lvl1pPr>
          </a:lstStyle>
          <a:p>
            <a:fld id="{277C065F-11FC-4156-BA94-4DE77BD33F7B}" type="slidenum">
              <a:rPr lang="en-US" altLang="en-US"/>
              <a:pPr/>
              <a:t>‹#›</a:t>
            </a:fld>
            <a:endParaRPr lang="en-US" altLang="en-US"/>
          </a:p>
        </p:txBody>
      </p:sp>
    </p:spTree>
    <p:extLst>
      <p:ext uri="{BB962C8B-B14F-4D97-AF65-F5344CB8AC3E}">
        <p14:creationId xmlns:p14="http://schemas.microsoft.com/office/powerpoint/2010/main" val="1793305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2D6A23-0DBE-C98C-0FBB-CD031EB5B22D}"/>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8" name="Footer Placeholder 7">
            <a:extLst>
              <a:ext uri="{FF2B5EF4-FFF2-40B4-BE49-F238E27FC236}">
                <a16:creationId xmlns:a16="http://schemas.microsoft.com/office/drawing/2014/main" id="{E18BA6AA-16E1-009F-5424-6CEF559C1EE6}"/>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9" name="Slide Number Placeholder 8">
            <a:extLst>
              <a:ext uri="{FF2B5EF4-FFF2-40B4-BE49-F238E27FC236}">
                <a16:creationId xmlns:a16="http://schemas.microsoft.com/office/drawing/2014/main" id="{A0CCF99B-7EA9-E761-58BD-85287A84B70E}"/>
              </a:ext>
            </a:extLst>
          </p:cNvPr>
          <p:cNvSpPr>
            <a:spLocks noGrp="1"/>
          </p:cNvSpPr>
          <p:nvPr>
            <p:ph type="sldNum" sz="quarter" idx="12"/>
          </p:nvPr>
        </p:nvSpPr>
        <p:spPr/>
        <p:txBody>
          <a:bodyPr/>
          <a:lstStyle>
            <a:lvl1pPr>
              <a:defRPr/>
            </a:lvl1pPr>
          </a:lstStyle>
          <a:p>
            <a:fld id="{C1BCFDA0-03E2-456E-B36F-D2BB019CAEDE}" type="slidenum">
              <a:rPr lang="en-US" altLang="en-US"/>
              <a:pPr/>
              <a:t>‹#›</a:t>
            </a:fld>
            <a:endParaRPr lang="en-US" altLang="en-US"/>
          </a:p>
        </p:txBody>
      </p:sp>
    </p:spTree>
    <p:extLst>
      <p:ext uri="{BB962C8B-B14F-4D97-AF65-F5344CB8AC3E}">
        <p14:creationId xmlns:p14="http://schemas.microsoft.com/office/powerpoint/2010/main" val="115728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6002D1-7AC4-11A4-C738-B3CB97E6C670}"/>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4" name="Footer Placeholder 3">
            <a:extLst>
              <a:ext uri="{FF2B5EF4-FFF2-40B4-BE49-F238E27FC236}">
                <a16:creationId xmlns:a16="http://schemas.microsoft.com/office/drawing/2014/main" id="{CEB47846-80A5-B077-F8DA-C3B516074A15}"/>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C885BA9F-F66A-9B1D-2430-2A2F035146FF}"/>
              </a:ext>
            </a:extLst>
          </p:cNvPr>
          <p:cNvSpPr>
            <a:spLocks noGrp="1"/>
          </p:cNvSpPr>
          <p:nvPr>
            <p:ph type="sldNum" sz="quarter" idx="12"/>
          </p:nvPr>
        </p:nvSpPr>
        <p:spPr/>
        <p:txBody>
          <a:bodyPr/>
          <a:lstStyle>
            <a:lvl1pPr>
              <a:defRPr/>
            </a:lvl1pPr>
          </a:lstStyle>
          <a:p>
            <a:fld id="{35624406-BC9A-402E-B370-CE9F0D237927}" type="slidenum">
              <a:rPr lang="en-US" altLang="en-US"/>
              <a:pPr/>
              <a:t>‹#›</a:t>
            </a:fld>
            <a:endParaRPr lang="en-US" altLang="en-US"/>
          </a:p>
        </p:txBody>
      </p:sp>
    </p:spTree>
    <p:extLst>
      <p:ext uri="{BB962C8B-B14F-4D97-AF65-F5344CB8AC3E}">
        <p14:creationId xmlns:p14="http://schemas.microsoft.com/office/powerpoint/2010/main" val="2238007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6FDD1-2264-3C49-EBA7-FE537078E813}"/>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3" name="Footer Placeholder 2">
            <a:extLst>
              <a:ext uri="{FF2B5EF4-FFF2-40B4-BE49-F238E27FC236}">
                <a16:creationId xmlns:a16="http://schemas.microsoft.com/office/drawing/2014/main" id="{E023FAB8-A2D0-0E31-3BAF-A5A80B67E4AA}"/>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4" name="Slide Number Placeholder 3">
            <a:extLst>
              <a:ext uri="{FF2B5EF4-FFF2-40B4-BE49-F238E27FC236}">
                <a16:creationId xmlns:a16="http://schemas.microsoft.com/office/drawing/2014/main" id="{5F80F18C-3A43-37F2-6CFA-B3104B61FD6D}"/>
              </a:ext>
            </a:extLst>
          </p:cNvPr>
          <p:cNvSpPr>
            <a:spLocks noGrp="1"/>
          </p:cNvSpPr>
          <p:nvPr>
            <p:ph type="sldNum" sz="quarter" idx="12"/>
          </p:nvPr>
        </p:nvSpPr>
        <p:spPr/>
        <p:txBody>
          <a:bodyPr/>
          <a:lstStyle>
            <a:lvl1pPr>
              <a:defRPr/>
            </a:lvl1pPr>
          </a:lstStyle>
          <a:p>
            <a:fld id="{A6DEA0E9-5A12-48EE-A56B-919FC195974F}" type="slidenum">
              <a:rPr lang="en-US" altLang="en-US"/>
              <a:pPr/>
              <a:t>‹#›</a:t>
            </a:fld>
            <a:endParaRPr lang="en-US" altLang="en-US"/>
          </a:p>
        </p:txBody>
      </p:sp>
    </p:spTree>
    <p:extLst>
      <p:ext uri="{BB962C8B-B14F-4D97-AF65-F5344CB8AC3E}">
        <p14:creationId xmlns:p14="http://schemas.microsoft.com/office/powerpoint/2010/main" val="1553423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A889993-DB27-9ED8-5706-8A3DE5BE8B85}"/>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F6FF33C0-2573-627B-0A7C-9BE6AEE725B1}"/>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BEE0D1E2-3219-15E8-E73F-6876A6FE1E63}"/>
              </a:ext>
            </a:extLst>
          </p:cNvPr>
          <p:cNvSpPr>
            <a:spLocks noGrp="1"/>
          </p:cNvSpPr>
          <p:nvPr>
            <p:ph type="sldNum" sz="quarter" idx="12"/>
          </p:nvPr>
        </p:nvSpPr>
        <p:spPr/>
        <p:txBody>
          <a:bodyPr/>
          <a:lstStyle>
            <a:lvl1pPr>
              <a:defRPr/>
            </a:lvl1pPr>
          </a:lstStyle>
          <a:p>
            <a:fld id="{2C901345-48FB-4E7A-8833-5ABDFD80A362}" type="slidenum">
              <a:rPr lang="en-US" altLang="en-US"/>
              <a:pPr/>
              <a:t>‹#›</a:t>
            </a:fld>
            <a:endParaRPr lang="en-US" altLang="en-US"/>
          </a:p>
        </p:txBody>
      </p:sp>
    </p:spTree>
    <p:extLst>
      <p:ext uri="{BB962C8B-B14F-4D97-AF65-F5344CB8AC3E}">
        <p14:creationId xmlns:p14="http://schemas.microsoft.com/office/powerpoint/2010/main" val="4053419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3285" y="1947863"/>
            <a:ext cx="4701116" cy="4132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47863"/>
            <a:ext cx="4701117" cy="4132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F896CB-ADFC-23BB-13B6-347C692E37E5}"/>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9228CB9C-C74C-7CFF-DC97-4527FBE74F72}"/>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7EEB1630-9A3E-8B43-24E4-921FA56A0C17}"/>
              </a:ext>
            </a:extLst>
          </p:cNvPr>
          <p:cNvSpPr>
            <a:spLocks noGrp="1"/>
          </p:cNvSpPr>
          <p:nvPr>
            <p:ph type="sldNum" sz="quarter" idx="12"/>
          </p:nvPr>
        </p:nvSpPr>
        <p:spPr/>
        <p:txBody>
          <a:bodyPr/>
          <a:lstStyle>
            <a:lvl1pPr>
              <a:defRPr/>
            </a:lvl1pPr>
          </a:lstStyle>
          <a:p>
            <a:fld id="{B2096D63-79BE-4882-AA12-ED042CA739D5}" type="slidenum">
              <a:rPr lang="en-US" altLang="en-US"/>
              <a:pPr/>
              <a:t>‹#›</a:t>
            </a:fld>
            <a:endParaRPr lang="en-US" altLang="en-US"/>
          </a:p>
        </p:txBody>
      </p:sp>
    </p:spTree>
    <p:extLst>
      <p:ext uri="{BB962C8B-B14F-4D97-AF65-F5344CB8AC3E}">
        <p14:creationId xmlns:p14="http://schemas.microsoft.com/office/powerpoint/2010/main" val="171399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0B921BB3-1131-6AD5-40A3-7B1D5EC3C4A8}"/>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665C9C2B-69EE-ECFC-0991-62C82DB8F5AB}"/>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50000AEF-C567-9ADB-3864-F7EBD1292185}"/>
              </a:ext>
            </a:extLst>
          </p:cNvPr>
          <p:cNvSpPr>
            <a:spLocks noGrp="1"/>
          </p:cNvSpPr>
          <p:nvPr>
            <p:ph type="sldNum" sz="quarter" idx="12"/>
          </p:nvPr>
        </p:nvSpPr>
        <p:spPr/>
        <p:txBody>
          <a:bodyPr/>
          <a:lstStyle>
            <a:lvl1pPr>
              <a:defRPr/>
            </a:lvl1pPr>
          </a:lstStyle>
          <a:p>
            <a:fld id="{ECC8C2BD-44C0-48FB-AA98-A789066F9279}" type="slidenum">
              <a:rPr lang="en-US" altLang="en-US"/>
              <a:pPr/>
              <a:t>‹#›</a:t>
            </a:fld>
            <a:endParaRPr lang="en-US" altLang="en-US"/>
          </a:p>
        </p:txBody>
      </p:sp>
    </p:spTree>
    <p:extLst>
      <p:ext uri="{BB962C8B-B14F-4D97-AF65-F5344CB8AC3E}">
        <p14:creationId xmlns:p14="http://schemas.microsoft.com/office/powerpoint/2010/main" val="951089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277B7-B204-7F97-450E-317849BE1F4A}"/>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B604D454-CE44-4A13-CADF-AA1D1276C8A2}"/>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529E07C4-3113-AB51-1EA6-84B6840BF7EB}"/>
              </a:ext>
            </a:extLst>
          </p:cNvPr>
          <p:cNvSpPr>
            <a:spLocks noGrp="1"/>
          </p:cNvSpPr>
          <p:nvPr>
            <p:ph type="sldNum" sz="quarter" idx="12"/>
          </p:nvPr>
        </p:nvSpPr>
        <p:spPr/>
        <p:txBody>
          <a:bodyPr/>
          <a:lstStyle>
            <a:lvl1pPr>
              <a:defRPr/>
            </a:lvl1pPr>
          </a:lstStyle>
          <a:p>
            <a:fld id="{03488260-A04D-4A20-840A-EF0889077FE1}" type="slidenum">
              <a:rPr lang="en-US" altLang="en-US"/>
              <a:pPr/>
              <a:t>‹#›</a:t>
            </a:fld>
            <a:endParaRPr lang="en-US" altLang="en-US"/>
          </a:p>
        </p:txBody>
      </p:sp>
    </p:spTree>
    <p:extLst>
      <p:ext uri="{BB962C8B-B14F-4D97-AF65-F5344CB8AC3E}">
        <p14:creationId xmlns:p14="http://schemas.microsoft.com/office/powerpoint/2010/main" val="312262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8418" y="622301"/>
            <a:ext cx="2400300" cy="5457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3284" y="622301"/>
            <a:ext cx="7001933" cy="545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DEFA9-187F-9A37-53A7-C56BE1B6E40D}"/>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5" name="Footer Placeholder 4">
            <a:extLst>
              <a:ext uri="{FF2B5EF4-FFF2-40B4-BE49-F238E27FC236}">
                <a16:creationId xmlns:a16="http://schemas.microsoft.com/office/drawing/2014/main" id="{DE47EA09-2FB6-EFE4-B360-C379A7B844F8}"/>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FE30E621-B825-3AEB-DB6A-DE50396B60A1}"/>
              </a:ext>
            </a:extLst>
          </p:cNvPr>
          <p:cNvSpPr>
            <a:spLocks noGrp="1"/>
          </p:cNvSpPr>
          <p:nvPr>
            <p:ph type="sldNum" sz="quarter" idx="12"/>
          </p:nvPr>
        </p:nvSpPr>
        <p:spPr/>
        <p:txBody>
          <a:bodyPr/>
          <a:lstStyle>
            <a:lvl1pPr>
              <a:defRPr/>
            </a:lvl1pPr>
          </a:lstStyle>
          <a:p>
            <a:fld id="{C63B9360-6F74-41A0-93A9-81965D148DE7}" type="slidenum">
              <a:rPr lang="en-US" altLang="en-US"/>
              <a:pPr/>
              <a:t>‹#›</a:t>
            </a:fld>
            <a:endParaRPr lang="en-US" altLang="en-US"/>
          </a:p>
        </p:txBody>
      </p:sp>
    </p:spTree>
    <p:extLst>
      <p:ext uri="{BB962C8B-B14F-4D97-AF65-F5344CB8AC3E}">
        <p14:creationId xmlns:p14="http://schemas.microsoft.com/office/powerpoint/2010/main" val="2203475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93285" y="622301"/>
            <a:ext cx="9605433" cy="1090613"/>
          </a:xfrm>
        </p:spPr>
        <p:txBody>
          <a:bodyPr/>
          <a:lstStyle/>
          <a:p>
            <a:r>
              <a:rPr lang="en-US"/>
              <a:t>Click to edit Master title style</a:t>
            </a:r>
          </a:p>
        </p:txBody>
      </p:sp>
      <p:sp>
        <p:nvSpPr>
          <p:cNvPr id="3" name="Text Placeholder 2"/>
          <p:cNvSpPr>
            <a:spLocks noGrp="1"/>
          </p:cNvSpPr>
          <p:nvPr>
            <p:ph type="body" sz="half" idx="1"/>
          </p:nvPr>
        </p:nvSpPr>
        <p:spPr>
          <a:xfrm>
            <a:off x="1293285" y="1947863"/>
            <a:ext cx="4701116" cy="413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947863"/>
            <a:ext cx="4701117" cy="4132262"/>
          </a:xfrm>
        </p:spPr>
        <p:txBody>
          <a:bodyPr/>
          <a:lstStyle/>
          <a:p>
            <a:pPr lvl="0"/>
            <a:endParaRPr lang="en-US" noProof="0"/>
          </a:p>
        </p:txBody>
      </p:sp>
      <p:sp>
        <p:nvSpPr>
          <p:cNvPr id="5" name="Date Placeholder 4">
            <a:extLst>
              <a:ext uri="{FF2B5EF4-FFF2-40B4-BE49-F238E27FC236}">
                <a16:creationId xmlns:a16="http://schemas.microsoft.com/office/drawing/2014/main" id="{AF47AEFA-C991-771B-6FC8-71C5B1B2B118}"/>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3C598137-034F-DE7C-ECC9-135A85BC7990}"/>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99A7D325-9168-FCFA-4AB4-65815A5D041E}"/>
              </a:ext>
            </a:extLst>
          </p:cNvPr>
          <p:cNvSpPr>
            <a:spLocks noGrp="1"/>
          </p:cNvSpPr>
          <p:nvPr>
            <p:ph type="sldNum" sz="quarter" idx="12"/>
          </p:nvPr>
        </p:nvSpPr>
        <p:spPr/>
        <p:txBody>
          <a:bodyPr/>
          <a:lstStyle>
            <a:lvl1pPr>
              <a:defRPr/>
            </a:lvl1pPr>
          </a:lstStyle>
          <a:p>
            <a:fld id="{A77220DB-CF62-4227-82AC-118758A81083}" type="slidenum">
              <a:rPr lang="en-US" altLang="en-US"/>
              <a:pPr/>
              <a:t>‹#›</a:t>
            </a:fld>
            <a:endParaRPr lang="en-US" altLang="en-US"/>
          </a:p>
        </p:txBody>
      </p:sp>
    </p:spTree>
    <p:extLst>
      <p:ext uri="{BB962C8B-B14F-4D97-AF65-F5344CB8AC3E}">
        <p14:creationId xmlns:p14="http://schemas.microsoft.com/office/powerpoint/2010/main" val="3652564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C6F7E58A-C7AA-49A8-BD1F-318722B937A7}"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D22DE53-D0D3-4A8D-9617-85CB48ED8465}" type="slidenum">
              <a:rPr lang="en-US" altLang="en-US" smtClean="0"/>
              <a:pPr/>
              <a:t>‹#›</a:t>
            </a:fld>
            <a:endParaRPr lang="en-US" altLang="en-US"/>
          </a:p>
        </p:txBody>
      </p:sp>
    </p:spTree>
    <p:extLst>
      <p:ext uri="{BB962C8B-B14F-4D97-AF65-F5344CB8AC3E}">
        <p14:creationId xmlns:p14="http://schemas.microsoft.com/office/powerpoint/2010/main" val="3018361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41124EE3-D224-4EE5-9FE5-03991774CE63}"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EBBC9E80-C5FA-4E36-A472-92C55723BF16}" type="slidenum">
              <a:rPr lang="en-US" altLang="en-US" smtClean="0"/>
              <a:pPr/>
              <a:t>‹#›</a:t>
            </a:fld>
            <a:endParaRPr lang="en-US" altLang="en-US"/>
          </a:p>
        </p:txBody>
      </p:sp>
    </p:spTree>
    <p:extLst>
      <p:ext uri="{BB962C8B-B14F-4D97-AF65-F5344CB8AC3E}">
        <p14:creationId xmlns:p14="http://schemas.microsoft.com/office/powerpoint/2010/main" val="2298878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7F811AE3-8576-44EA-BD8A-ED6000A78D9B}"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9AC883D9-293B-4367-9366-34860AC0C635}" type="slidenum">
              <a:rPr lang="en-US" altLang="en-US" smtClean="0"/>
              <a:pPr/>
              <a:t>‹#›</a:t>
            </a:fld>
            <a:endParaRPr lang="en-US" altLang="en-US"/>
          </a:p>
        </p:txBody>
      </p:sp>
    </p:spTree>
    <p:extLst>
      <p:ext uri="{BB962C8B-B14F-4D97-AF65-F5344CB8AC3E}">
        <p14:creationId xmlns:p14="http://schemas.microsoft.com/office/powerpoint/2010/main" val="4129723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1A027ACC-5EAE-4E60-9324-9CEEDB6A2EEA}" type="datetimeFigureOut">
              <a:rPr lang="en-US" smtClean="0"/>
              <a:pPr>
                <a:defRPr/>
              </a:pPr>
              <a:t>11/2/2025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79673D2F-2277-463B-9BC7-1D52ABBFB0ED}" type="slidenum">
              <a:rPr lang="en-US" altLang="en-US" smtClean="0"/>
              <a:pPr/>
              <a:t>‹#›</a:t>
            </a:fld>
            <a:endParaRPr lang="en-US" altLang="en-US"/>
          </a:p>
        </p:txBody>
      </p:sp>
    </p:spTree>
    <p:extLst>
      <p:ext uri="{BB962C8B-B14F-4D97-AF65-F5344CB8AC3E}">
        <p14:creationId xmlns:p14="http://schemas.microsoft.com/office/powerpoint/2010/main" val="2391117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83797857-C709-40E9-86FA-0F659C0D0EA8}" type="datetimeFigureOut">
              <a:rPr lang="en-US" smtClean="0"/>
              <a:pPr>
                <a:defRPr/>
              </a:pPr>
              <a:t>11/2/2025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98F2EB01-A0B0-4AD1-AA7A-6D6009093A85}" type="slidenum">
              <a:rPr lang="en-US" altLang="en-US" smtClean="0"/>
              <a:pPr/>
              <a:t>‹#›</a:t>
            </a:fld>
            <a:endParaRPr lang="en-US" altLang="en-US"/>
          </a:p>
        </p:txBody>
      </p:sp>
    </p:spTree>
    <p:extLst>
      <p:ext uri="{BB962C8B-B14F-4D97-AF65-F5344CB8AC3E}">
        <p14:creationId xmlns:p14="http://schemas.microsoft.com/office/powerpoint/2010/main" val="3545605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D11C7B51-D315-47A8-96DB-0675BA610BD2}" type="datetimeFigureOut">
              <a:rPr lang="en-US" smtClean="0"/>
              <a:pPr>
                <a:defRPr/>
              </a:pPr>
              <a:t>11/2/2025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218A48A6-FE12-4BA0-AB51-D4AE584E71F7}" type="slidenum">
              <a:rPr lang="en-US" altLang="en-US" smtClean="0"/>
              <a:pPr/>
              <a:t>‹#›</a:t>
            </a:fld>
            <a:endParaRPr lang="en-US" altLang="en-US"/>
          </a:p>
        </p:txBody>
      </p:sp>
    </p:spTree>
    <p:extLst>
      <p:ext uri="{BB962C8B-B14F-4D97-AF65-F5344CB8AC3E}">
        <p14:creationId xmlns:p14="http://schemas.microsoft.com/office/powerpoint/2010/main" val="2847759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05F5A7-E290-B46F-1557-ED52DBAB989B}"/>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8" name="Footer Placeholder 7">
            <a:extLst>
              <a:ext uri="{FF2B5EF4-FFF2-40B4-BE49-F238E27FC236}">
                <a16:creationId xmlns:a16="http://schemas.microsoft.com/office/drawing/2014/main" id="{8F832FD0-52E7-914D-21CD-9D90119946A6}"/>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9" name="Slide Number Placeholder 8">
            <a:extLst>
              <a:ext uri="{FF2B5EF4-FFF2-40B4-BE49-F238E27FC236}">
                <a16:creationId xmlns:a16="http://schemas.microsoft.com/office/drawing/2014/main" id="{2F4C095D-27A9-9214-9FDC-B56DF84DE624}"/>
              </a:ext>
            </a:extLst>
          </p:cNvPr>
          <p:cNvSpPr>
            <a:spLocks noGrp="1"/>
          </p:cNvSpPr>
          <p:nvPr>
            <p:ph type="sldNum" sz="quarter" idx="12"/>
          </p:nvPr>
        </p:nvSpPr>
        <p:spPr/>
        <p:txBody>
          <a:bodyPr/>
          <a:lstStyle>
            <a:lvl1pPr>
              <a:defRPr/>
            </a:lvl1pPr>
          </a:lstStyle>
          <a:p>
            <a:fld id="{5070EFBE-7B6C-4434-8551-0131887BF32F}" type="slidenum">
              <a:rPr lang="en-US" altLang="en-US"/>
              <a:pPr/>
              <a:t>‹#›</a:t>
            </a:fld>
            <a:endParaRPr lang="en-US" altLang="en-US"/>
          </a:p>
        </p:txBody>
      </p:sp>
    </p:spTree>
    <p:extLst>
      <p:ext uri="{BB962C8B-B14F-4D97-AF65-F5344CB8AC3E}">
        <p14:creationId xmlns:p14="http://schemas.microsoft.com/office/powerpoint/2010/main" val="2412129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A175EC4-720A-4336-A36C-762BD6CF2357}" type="datetimeFigureOut">
              <a:rPr lang="en-US" smtClean="0"/>
              <a:pPr>
                <a:defRPr/>
              </a:pPr>
              <a:t>11/2/2025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FCC2E374-8336-474E-AF0F-B1D0689632DE}" type="slidenum">
              <a:rPr lang="en-US" altLang="en-US" smtClean="0"/>
              <a:pPr/>
              <a:t>‹#›</a:t>
            </a:fld>
            <a:endParaRPr lang="en-US" altLang="en-US"/>
          </a:p>
        </p:txBody>
      </p:sp>
    </p:spTree>
    <p:extLst>
      <p:ext uri="{BB962C8B-B14F-4D97-AF65-F5344CB8AC3E}">
        <p14:creationId xmlns:p14="http://schemas.microsoft.com/office/powerpoint/2010/main" val="129705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F909047-4A0F-49D7-AFF9-9F437439DF88}" type="datetimeFigureOut">
              <a:rPr lang="en-US" smtClean="0"/>
              <a:pPr>
                <a:defRPr/>
              </a:pPr>
              <a:t>11/2/2025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E9019E81-7A56-4306-8D31-22231C7FB36B}" type="slidenum">
              <a:rPr lang="en-US" altLang="en-US" smtClean="0"/>
              <a:pPr/>
              <a:t>‹#›</a:t>
            </a:fld>
            <a:endParaRPr lang="en-US" altLang="en-US"/>
          </a:p>
        </p:txBody>
      </p:sp>
    </p:spTree>
    <p:extLst>
      <p:ext uri="{BB962C8B-B14F-4D97-AF65-F5344CB8AC3E}">
        <p14:creationId xmlns:p14="http://schemas.microsoft.com/office/powerpoint/2010/main" val="3050935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6C4191EA-4029-4299-91A4-611E059FA93E}" type="datetimeFigureOut">
              <a:rPr lang="en-US" smtClean="0"/>
              <a:pPr>
                <a:defRPr/>
              </a:pPr>
              <a:t>11/2/2025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13BDE2A2-C96F-4EBE-A182-CAF8B8381876}" type="slidenum">
              <a:rPr lang="en-US" altLang="en-US" smtClean="0"/>
              <a:pPr/>
              <a:t>‹#›</a:t>
            </a:fld>
            <a:endParaRPr lang="en-US" altLang="en-US"/>
          </a:p>
        </p:txBody>
      </p:sp>
    </p:spTree>
    <p:extLst>
      <p:ext uri="{BB962C8B-B14F-4D97-AF65-F5344CB8AC3E}">
        <p14:creationId xmlns:p14="http://schemas.microsoft.com/office/powerpoint/2010/main" val="495207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EB500184-E6A8-43CE-9982-3F22574F8CBB}"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8DDB4B22-4BEB-400F-A47A-6ABF0DD52AE3}" type="slidenum">
              <a:rPr lang="en-US" altLang="en-US" smtClean="0"/>
              <a:pPr/>
              <a:t>‹#›</a:t>
            </a:fld>
            <a:endParaRPr lang="en-US" altLang="en-US"/>
          </a:p>
        </p:txBody>
      </p:sp>
    </p:spTree>
    <p:extLst>
      <p:ext uri="{BB962C8B-B14F-4D97-AF65-F5344CB8AC3E}">
        <p14:creationId xmlns:p14="http://schemas.microsoft.com/office/powerpoint/2010/main" val="1466947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47700954-0E60-43F2-A703-F37AA59DFB6F}" type="datetimeFigureOut">
              <a:rPr lang="en-US" smtClean="0"/>
              <a:pPr>
                <a:defRPr/>
              </a:pPr>
              <a:t>11/2/2025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FA10AD0-D501-41EB-9B82-AA3CF67FB75F}" type="slidenum">
              <a:rPr lang="en-US" altLang="en-US" smtClean="0"/>
              <a:pPr/>
              <a:t>‹#›</a:t>
            </a:fld>
            <a:endParaRPr lang="en-US" altLang="en-US"/>
          </a:p>
        </p:txBody>
      </p:sp>
    </p:spTree>
    <p:extLst>
      <p:ext uri="{BB962C8B-B14F-4D97-AF65-F5344CB8AC3E}">
        <p14:creationId xmlns:p14="http://schemas.microsoft.com/office/powerpoint/2010/main" val="10387446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EF5D56-FF82-4CB2-94CF-E49FE3ED4898}"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2343612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EF5D56-FF82-4CB2-94CF-E49FE3ED4898}"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16341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F5D56-FF82-4CB2-94CF-E49FE3ED4898}"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3438518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EF5D56-FF82-4CB2-94CF-E49FE3ED4898}"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1951177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EF5D56-FF82-4CB2-94CF-E49FE3ED4898}" type="datetimeFigureOut">
              <a:rPr lang="en-US" smtClean="0"/>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2240185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AE4745-9A8E-BA32-D983-505D8BD57837}"/>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4" name="Footer Placeholder 3">
            <a:extLst>
              <a:ext uri="{FF2B5EF4-FFF2-40B4-BE49-F238E27FC236}">
                <a16:creationId xmlns:a16="http://schemas.microsoft.com/office/drawing/2014/main" id="{533D6C1F-3F9E-ABD2-D088-145A85162AC5}"/>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276C8D39-BAAD-46B1-5831-B275FA1B69C7}"/>
              </a:ext>
            </a:extLst>
          </p:cNvPr>
          <p:cNvSpPr>
            <a:spLocks noGrp="1"/>
          </p:cNvSpPr>
          <p:nvPr>
            <p:ph type="sldNum" sz="quarter" idx="12"/>
          </p:nvPr>
        </p:nvSpPr>
        <p:spPr/>
        <p:txBody>
          <a:bodyPr/>
          <a:lstStyle>
            <a:lvl1pPr>
              <a:defRPr/>
            </a:lvl1pPr>
          </a:lstStyle>
          <a:p>
            <a:fld id="{36D8AC8D-A242-4C92-847A-56A1E1347680}" type="slidenum">
              <a:rPr lang="en-US" altLang="en-US"/>
              <a:pPr/>
              <a:t>‹#›</a:t>
            </a:fld>
            <a:endParaRPr lang="en-US" altLang="en-US"/>
          </a:p>
        </p:txBody>
      </p:sp>
    </p:spTree>
    <p:extLst>
      <p:ext uri="{BB962C8B-B14F-4D97-AF65-F5344CB8AC3E}">
        <p14:creationId xmlns:p14="http://schemas.microsoft.com/office/powerpoint/2010/main" val="2106791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EF5D56-FF82-4CB2-94CF-E49FE3ED4898}" type="datetimeFigureOut">
              <a:rPr lang="en-US" smtClean="0"/>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8718078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EF5D56-FF82-4CB2-94CF-E49FE3ED4898}" type="datetimeFigureOut">
              <a:rPr lang="en-US" smtClean="0"/>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1909629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EF5D56-FF82-4CB2-94CF-E49FE3ED4898}"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2462621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EF5D56-FF82-4CB2-94CF-E49FE3ED4898}"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130563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EF5D56-FF82-4CB2-94CF-E49FE3ED4898}"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3757432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EF5D56-FF82-4CB2-94CF-E49FE3ED4898}"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359E6-D3F4-4B72-B9C8-38A90FA6BEA8}" type="slidenum">
              <a:rPr lang="en-US" smtClean="0"/>
              <a:t>‹#›</a:t>
            </a:fld>
            <a:endParaRPr lang="en-US"/>
          </a:p>
        </p:txBody>
      </p:sp>
    </p:spTree>
    <p:extLst>
      <p:ext uri="{BB962C8B-B14F-4D97-AF65-F5344CB8AC3E}">
        <p14:creationId xmlns:p14="http://schemas.microsoft.com/office/powerpoint/2010/main" val="2905736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560842-1AE2-AEAC-2947-87D2E09B8148}"/>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3" name="Footer Placeholder 2">
            <a:extLst>
              <a:ext uri="{FF2B5EF4-FFF2-40B4-BE49-F238E27FC236}">
                <a16:creationId xmlns:a16="http://schemas.microsoft.com/office/drawing/2014/main" id="{D41C873E-97A0-DA37-4D22-2147E83C957C}"/>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4" name="Slide Number Placeholder 3">
            <a:extLst>
              <a:ext uri="{FF2B5EF4-FFF2-40B4-BE49-F238E27FC236}">
                <a16:creationId xmlns:a16="http://schemas.microsoft.com/office/drawing/2014/main" id="{E733F752-2DB7-E27D-9319-90F7FBDD9F60}"/>
              </a:ext>
            </a:extLst>
          </p:cNvPr>
          <p:cNvSpPr>
            <a:spLocks noGrp="1"/>
          </p:cNvSpPr>
          <p:nvPr>
            <p:ph type="sldNum" sz="quarter" idx="12"/>
          </p:nvPr>
        </p:nvSpPr>
        <p:spPr/>
        <p:txBody>
          <a:bodyPr/>
          <a:lstStyle>
            <a:lvl1pPr>
              <a:defRPr/>
            </a:lvl1pPr>
          </a:lstStyle>
          <a:p>
            <a:fld id="{2312F93B-14AD-4513-86EC-3BE4CD82F72D}" type="slidenum">
              <a:rPr lang="en-US" altLang="en-US"/>
              <a:pPr/>
              <a:t>‹#›</a:t>
            </a:fld>
            <a:endParaRPr lang="en-US" altLang="en-US"/>
          </a:p>
        </p:txBody>
      </p:sp>
    </p:spTree>
    <p:extLst>
      <p:ext uri="{BB962C8B-B14F-4D97-AF65-F5344CB8AC3E}">
        <p14:creationId xmlns:p14="http://schemas.microsoft.com/office/powerpoint/2010/main" val="1612727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30F7250-BA46-6BE6-797D-0839C3F61D9E}"/>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ED28D465-1EF0-A3AC-9FF7-85120571B612}"/>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0BDDBBD0-638B-3137-B390-056DEA5EE6C4}"/>
              </a:ext>
            </a:extLst>
          </p:cNvPr>
          <p:cNvSpPr>
            <a:spLocks noGrp="1"/>
          </p:cNvSpPr>
          <p:nvPr>
            <p:ph type="sldNum" sz="quarter" idx="12"/>
          </p:nvPr>
        </p:nvSpPr>
        <p:spPr/>
        <p:txBody>
          <a:bodyPr/>
          <a:lstStyle>
            <a:lvl1pPr>
              <a:defRPr/>
            </a:lvl1pPr>
          </a:lstStyle>
          <a:p>
            <a:fld id="{8EFE5372-2836-4BDB-9389-F1A3743CF646}" type="slidenum">
              <a:rPr lang="en-US" altLang="en-US"/>
              <a:pPr/>
              <a:t>‹#›</a:t>
            </a:fld>
            <a:endParaRPr lang="en-US" altLang="en-US"/>
          </a:p>
        </p:txBody>
      </p:sp>
    </p:spTree>
    <p:extLst>
      <p:ext uri="{BB962C8B-B14F-4D97-AF65-F5344CB8AC3E}">
        <p14:creationId xmlns:p14="http://schemas.microsoft.com/office/powerpoint/2010/main" val="1780453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925828B-D200-1502-C0E2-E41912DA6C8C}"/>
              </a:ext>
            </a:extLst>
          </p:cNvPr>
          <p:cNvSpPr>
            <a:spLocks noGrp="1"/>
          </p:cNvSpPr>
          <p:nvPr>
            <p:ph type="dt" sz="half" idx="10"/>
          </p:nvPr>
        </p:nvSpPr>
        <p:spPr/>
        <p:txBody>
          <a:bodyPr/>
          <a:lstStyle>
            <a:lvl1pPr algn="ctr">
              <a:defRPr>
                <a:ea typeface="ＭＳ Ｐゴシック" charset="-128"/>
              </a:defRPr>
            </a:lvl1pPr>
          </a:lstStyle>
          <a:p>
            <a:pPr>
              <a:defRPr/>
            </a:pPr>
            <a:endParaRPr lang="en-US"/>
          </a:p>
        </p:txBody>
      </p:sp>
      <p:sp>
        <p:nvSpPr>
          <p:cNvPr id="6" name="Footer Placeholder 5">
            <a:extLst>
              <a:ext uri="{FF2B5EF4-FFF2-40B4-BE49-F238E27FC236}">
                <a16:creationId xmlns:a16="http://schemas.microsoft.com/office/drawing/2014/main" id="{3EE9AF5E-E498-FD01-A5F3-BB61BC5500B2}"/>
              </a:ext>
            </a:extLst>
          </p:cNvPr>
          <p:cNvSpPr>
            <a:spLocks noGrp="1"/>
          </p:cNvSpPr>
          <p:nvPr>
            <p:ph type="ftr" sz="quarter" idx="11"/>
          </p:nvPr>
        </p:nvSpPr>
        <p:spPr/>
        <p:txBody>
          <a:bodyPr/>
          <a:lstStyle>
            <a:lvl1pPr>
              <a:defRPr>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D22C0FFF-4EA8-F880-3BBF-C9068E07071B}"/>
              </a:ext>
            </a:extLst>
          </p:cNvPr>
          <p:cNvSpPr>
            <a:spLocks noGrp="1"/>
          </p:cNvSpPr>
          <p:nvPr>
            <p:ph type="sldNum" sz="quarter" idx="12"/>
          </p:nvPr>
        </p:nvSpPr>
        <p:spPr/>
        <p:txBody>
          <a:bodyPr/>
          <a:lstStyle>
            <a:lvl1pPr>
              <a:defRPr/>
            </a:lvl1pPr>
          </a:lstStyle>
          <a:p>
            <a:fld id="{C9F12495-AFE3-46A5-8606-2AB92D3FE0BF}" type="slidenum">
              <a:rPr lang="en-US" altLang="en-US"/>
              <a:pPr/>
              <a:t>‹#›</a:t>
            </a:fld>
            <a:endParaRPr lang="en-US" altLang="en-US"/>
          </a:p>
        </p:txBody>
      </p:sp>
    </p:spTree>
    <p:extLst>
      <p:ext uri="{BB962C8B-B14F-4D97-AF65-F5344CB8AC3E}">
        <p14:creationId xmlns:p14="http://schemas.microsoft.com/office/powerpoint/2010/main" val="94567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86D763A-A4E0-2B47-9D5D-D6F5980FAF8E}"/>
              </a:ext>
            </a:extLst>
          </p:cNvPr>
          <p:cNvSpPr>
            <a:spLocks noGrp="1" noChangeArrowheads="1"/>
          </p:cNvSpPr>
          <p:nvPr>
            <p:ph type="dt" sz="half" idx="2"/>
          </p:nvPr>
        </p:nvSpPr>
        <p:spPr bwMode="auto">
          <a:xfrm>
            <a:off x="922867" y="6235701"/>
            <a:ext cx="2495551"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lnSpc>
                <a:spcPct val="100000"/>
              </a:lnSpc>
              <a:defRPr sz="1400" b="0" i="0">
                <a:solidFill>
                  <a:srgbClr val="000000"/>
                </a:solidFill>
                <a:latin typeface="Times New Roman" pitchFamily="18" charset="0"/>
                <a:ea typeface="+mn-ea"/>
              </a:defRPr>
            </a:lvl1pPr>
          </a:lstStyle>
          <a:p>
            <a:pPr>
              <a:defRPr/>
            </a:pPr>
            <a:endParaRPr lang="en-US"/>
          </a:p>
        </p:txBody>
      </p:sp>
      <p:sp>
        <p:nvSpPr>
          <p:cNvPr id="1027" name="Rectangle 3">
            <a:extLst>
              <a:ext uri="{FF2B5EF4-FFF2-40B4-BE49-F238E27FC236}">
                <a16:creationId xmlns:a16="http://schemas.microsoft.com/office/drawing/2014/main" id="{A3DD891B-B307-E1C6-790D-D027411E9686}"/>
              </a:ext>
            </a:extLst>
          </p:cNvPr>
          <p:cNvSpPr>
            <a:spLocks noGrp="1" noChangeArrowheads="1"/>
          </p:cNvSpPr>
          <p:nvPr>
            <p:ph type="ftr" sz="quarter" idx="3"/>
          </p:nvPr>
        </p:nvSpPr>
        <p:spPr bwMode="auto">
          <a:xfrm>
            <a:off x="4157134" y="6235701"/>
            <a:ext cx="3877733"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lnSpc>
                <a:spcPct val="100000"/>
              </a:lnSpc>
              <a:defRPr sz="1400" b="0" i="0">
                <a:solidFill>
                  <a:srgbClr val="000000"/>
                </a:solidFill>
                <a:latin typeface="Times New Roman" pitchFamily="18" charset="0"/>
                <a:ea typeface="+mn-ea"/>
              </a:defRPr>
            </a:lvl1pPr>
          </a:lstStyle>
          <a:p>
            <a:pPr>
              <a:defRPr/>
            </a:pPr>
            <a:endParaRPr lang="en-US"/>
          </a:p>
        </p:txBody>
      </p:sp>
      <p:sp>
        <p:nvSpPr>
          <p:cNvPr id="1028" name="Rectangle 4">
            <a:extLst>
              <a:ext uri="{FF2B5EF4-FFF2-40B4-BE49-F238E27FC236}">
                <a16:creationId xmlns:a16="http://schemas.microsoft.com/office/drawing/2014/main" id="{74B59881-577F-2677-5350-A9528F78CFA1}"/>
              </a:ext>
            </a:extLst>
          </p:cNvPr>
          <p:cNvSpPr>
            <a:spLocks noGrp="1" noChangeArrowheads="1"/>
          </p:cNvSpPr>
          <p:nvPr>
            <p:ph type="sldNum" sz="quarter" idx="4"/>
          </p:nvPr>
        </p:nvSpPr>
        <p:spPr bwMode="auto">
          <a:xfrm>
            <a:off x="8773584" y="6235701"/>
            <a:ext cx="2495549"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solidFill>
                  <a:srgbClr val="000000"/>
                </a:solidFill>
              </a:defRPr>
            </a:lvl1pPr>
          </a:lstStyle>
          <a:p>
            <a:fld id="{EC9D58B4-1A6A-48CE-863B-D90391793AB0}" type="slidenum">
              <a:rPr lang="en-US" altLang="en-US"/>
              <a:pPr/>
              <a:t>‹#›</a:t>
            </a:fld>
            <a:endParaRPr lang="en-US" altLang="en-US"/>
          </a:p>
        </p:txBody>
      </p:sp>
      <p:sp>
        <p:nvSpPr>
          <p:cNvPr id="1029" name="Rectangle 5">
            <a:extLst>
              <a:ext uri="{FF2B5EF4-FFF2-40B4-BE49-F238E27FC236}">
                <a16:creationId xmlns:a16="http://schemas.microsoft.com/office/drawing/2014/main" id="{1A13B014-F256-1A7A-C9E4-01F26FFDC8F9}"/>
              </a:ext>
            </a:extLst>
          </p:cNvPr>
          <p:cNvSpPr>
            <a:spLocks noGrp="1" noChangeArrowheads="1"/>
          </p:cNvSpPr>
          <p:nvPr>
            <p:ph type="title"/>
          </p:nvPr>
        </p:nvSpPr>
        <p:spPr bwMode="auto">
          <a:xfrm>
            <a:off x="1293285" y="622301"/>
            <a:ext cx="9605433" cy="1090613"/>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0" name="Rectangle 6">
            <a:extLst>
              <a:ext uri="{FF2B5EF4-FFF2-40B4-BE49-F238E27FC236}">
                <a16:creationId xmlns:a16="http://schemas.microsoft.com/office/drawing/2014/main" id="{C0BCDF55-38AE-ECD3-BA52-510CC7A714ED}"/>
              </a:ext>
            </a:extLst>
          </p:cNvPr>
          <p:cNvSpPr>
            <a:spLocks noGrp="1" noChangeArrowheads="1"/>
          </p:cNvSpPr>
          <p:nvPr>
            <p:ph type="body" idx="1"/>
          </p:nvPr>
        </p:nvSpPr>
        <p:spPr bwMode="auto">
          <a:xfrm>
            <a:off x="1293285" y="1947863"/>
            <a:ext cx="9605433" cy="41322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95584" r:id="rId1"/>
    <p:sldLayoutId id="2147495585" r:id="rId2"/>
    <p:sldLayoutId id="2147495586" r:id="rId3"/>
    <p:sldLayoutId id="2147495587" r:id="rId4"/>
    <p:sldLayoutId id="2147495588" r:id="rId5"/>
    <p:sldLayoutId id="2147495589" r:id="rId6"/>
    <p:sldLayoutId id="2147495590" r:id="rId7"/>
    <p:sldLayoutId id="2147495591" r:id="rId8"/>
    <p:sldLayoutId id="2147495592" r:id="rId9"/>
    <p:sldLayoutId id="2147495593" r:id="rId10"/>
    <p:sldLayoutId id="2147495594" r:id="rId11"/>
    <p:sldLayoutId id="2147495595" r:id="rId12"/>
    <p:sldLayoutId id="2147495577" r:id="rId1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mj-lt"/>
          <a:ea typeface="+mj-ea"/>
          <a:cs typeface="+mj-cs"/>
        </a:defRPr>
      </a:lvl1pPr>
      <a:lvl2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2pPr>
      <a:lvl3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3pPr>
      <a:lvl4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4pPr>
      <a:lvl5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5pPr>
      <a:lvl6pPr marL="4572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6pPr>
      <a:lvl7pPr marL="9144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7pPr>
      <a:lvl8pPr marL="13716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8pPr>
      <a:lvl9pPr marL="18288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9pPr>
    </p:titleStyle>
    <p:body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a:solidFill>
            <a:schemeClr val="accent2"/>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086BCACA-6AA8-A2E4-EA49-3BDBE46ABAE5}"/>
              </a:ext>
            </a:extLst>
          </p:cNvPr>
          <p:cNvSpPr>
            <a:spLocks noGrp="1" noChangeArrowheads="1"/>
          </p:cNvSpPr>
          <p:nvPr>
            <p:ph type="title"/>
          </p:nvPr>
        </p:nvSpPr>
        <p:spPr bwMode="auto">
          <a:xfrm>
            <a:off x="476252" y="-146050"/>
            <a:ext cx="1137284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C14276AA-3E22-D201-032C-002FB83DC90B}"/>
              </a:ext>
            </a:extLst>
          </p:cNvPr>
          <p:cNvSpPr>
            <a:spLocks noGrp="1" noChangeArrowheads="1"/>
          </p:cNvSpPr>
          <p:nvPr>
            <p:ph type="body" idx="1"/>
          </p:nvPr>
        </p:nvSpPr>
        <p:spPr bwMode="auto">
          <a:xfrm>
            <a:off x="476252" y="741363"/>
            <a:ext cx="11372849"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sp>
        <p:nvSpPr>
          <p:cNvPr id="6" name="TextBox 3">
            <a:extLst>
              <a:ext uri="{FF2B5EF4-FFF2-40B4-BE49-F238E27FC236}">
                <a16:creationId xmlns:a16="http://schemas.microsoft.com/office/drawing/2014/main" id="{BDC02B64-C54D-1D14-2616-0532B661D0A5}"/>
              </a:ext>
            </a:extLst>
          </p:cNvPr>
          <p:cNvSpPr txBox="1">
            <a:spLocks noChangeArrowheads="1"/>
          </p:cNvSpPr>
          <p:nvPr/>
        </p:nvSpPr>
        <p:spPr bwMode="auto">
          <a:xfrm>
            <a:off x="8432801" y="6323014"/>
            <a:ext cx="220768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charset="0"/>
              <a:buChar char="•"/>
              <a:defRPr sz="2000">
                <a:solidFill>
                  <a:srgbClr val="131313"/>
                </a:solidFill>
                <a:latin typeface="Verdana" charset="0"/>
                <a:ea typeface="Osaka" charset="-128"/>
              </a:defRPr>
            </a:lvl1pPr>
            <a:lvl2pPr marL="742950" indent="-285750">
              <a:spcBef>
                <a:spcPct val="20000"/>
              </a:spcBef>
              <a:buFont typeface="Times" charset="0"/>
              <a:buChar char="•"/>
              <a:defRPr sz="1600">
                <a:solidFill>
                  <a:srgbClr val="131313"/>
                </a:solidFill>
                <a:latin typeface="Verdana" charset="0"/>
                <a:ea typeface="Osaka" charset="-128"/>
              </a:defRPr>
            </a:lvl2pPr>
            <a:lvl3pPr marL="1143000" indent="-228600">
              <a:spcBef>
                <a:spcPct val="20000"/>
              </a:spcBef>
              <a:buFont typeface="Times" charset="0"/>
              <a:buChar char="•"/>
              <a:defRPr sz="1600">
                <a:solidFill>
                  <a:srgbClr val="131313"/>
                </a:solidFill>
                <a:latin typeface="Verdana" charset="0"/>
                <a:ea typeface="Osaka" charset="-128"/>
              </a:defRPr>
            </a:lvl3pPr>
            <a:lvl4pPr marL="1600200" indent="-228600">
              <a:spcBef>
                <a:spcPct val="20000"/>
              </a:spcBef>
              <a:buFont typeface="Times" charset="0"/>
              <a:buChar char="•"/>
              <a:defRPr sz="1600">
                <a:solidFill>
                  <a:srgbClr val="131313"/>
                </a:solidFill>
                <a:latin typeface="Verdana" charset="0"/>
                <a:ea typeface="Osaka" charset="-128"/>
              </a:defRPr>
            </a:lvl4pPr>
            <a:lvl5pPr marL="2057400" indent="-228600">
              <a:spcBef>
                <a:spcPct val="20000"/>
              </a:spcBef>
              <a:buFont typeface="Times" charset="0"/>
              <a:buChar char="•"/>
              <a:defRPr sz="1600">
                <a:solidFill>
                  <a:srgbClr val="131313"/>
                </a:solidFill>
                <a:latin typeface="Verdana" charset="0"/>
                <a:ea typeface="Osaka" charset="-128"/>
              </a:defRPr>
            </a:lvl5pPr>
            <a:lvl6pPr marL="25146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6pPr>
            <a:lvl7pPr marL="29718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7pPr>
            <a:lvl8pPr marL="34290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8pPr>
            <a:lvl9pPr marL="38862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9pPr>
          </a:lstStyle>
          <a:p>
            <a:pPr>
              <a:spcBef>
                <a:spcPct val="0"/>
              </a:spcBef>
              <a:buFontTx/>
              <a:buNone/>
              <a:defRPr/>
            </a:pPr>
            <a:r>
              <a:rPr lang="en-US" altLang="en-US" sz="2400" dirty="0">
                <a:solidFill>
                  <a:srgbClr val="FFFFFF"/>
                </a:solidFill>
                <a:latin typeface="Georgia" charset="0"/>
              </a:rPr>
              <a:t>Gateway</a:t>
            </a:r>
          </a:p>
        </p:txBody>
      </p:sp>
      <p:sp>
        <p:nvSpPr>
          <p:cNvPr id="7" name="TextBox 9">
            <a:extLst>
              <a:ext uri="{FF2B5EF4-FFF2-40B4-BE49-F238E27FC236}">
                <a16:creationId xmlns:a16="http://schemas.microsoft.com/office/drawing/2014/main" id="{84B54FAC-1554-08B5-0923-A24B07D87A1C}"/>
              </a:ext>
            </a:extLst>
          </p:cNvPr>
          <p:cNvSpPr txBox="1">
            <a:spLocks noChangeArrowheads="1"/>
          </p:cNvSpPr>
          <p:nvPr/>
        </p:nvSpPr>
        <p:spPr bwMode="auto">
          <a:xfrm>
            <a:off x="10058400" y="6427788"/>
            <a:ext cx="2032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eorgia" charset="0"/>
                <a:ea typeface="Osaka" charset="-128"/>
              </a:defRPr>
            </a:lvl1pPr>
            <a:lvl2pPr marL="742950" indent="-285750">
              <a:defRPr>
                <a:solidFill>
                  <a:schemeClr val="tx1"/>
                </a:solidFill>
                <a:latin typeface="Georgia" charset="0"/>
                <a:ea typeface="Osaka" charset="-128"/>
              </a:defRPr>
            </a:lvl2pPr>
            <a:lvl3pPr marL="1143000" indent="-228600">
              <a:defRPr>
                <a:solidFill>
                  <a:schemeClr val="tx1"/>
                </a:solidFill>
                <a:latin typeface="Georgia" charset="0"/>
                <a:ea typeface="Osaka" charset="-128"/>
              </a:defRPr>
            </a:lvl3pPr>
            <a:lvl4pPr marL="1600200" indent="-228600">
              <a:defRPr>
                <a:solidFill>
                  <a:schemeClr val="tx1"/>
                </a:solidFill>
                <a:latin typeface="Georgia" charset="0"/>
                <a:ea typeface="Osaka" charset="-128"/>
              </a:defRPr>
            </a:lvl4pPr>
            <a:lvl5pPr marL="2057400" indent="-228600">
              <a:defRPr>
                <a:solidFill>
                  <a:schemeClr val="tx1"/>
                </a:solidFill>
                <a:latin typeface="Georgia" charset="0"/>
                <a:ea typeface="Osaka" charset="-128"/>
              </a:defRPr>
            </a:lvl5pPr>
            <a:lvl6pPr marL="2514600" indent="-228600" eaLnBrk="0" fontAlgn="base" hangingPunct="0">
              <a:spcBef>
                <a:spcPct val="0"/>
              </a:spcBef>
              <a:spcAft>
                <a:spcPct val="0"/>
              </a:spcAft>
              <a:defRPr>
                <a:solidFill>
                  <a:schemeClr val="tx1"/>
                </a:solidFill>
                <a:latin typeface="Georgia" charset="0"/>
                <a:ea typeface="Osaka" charset="-128"/>
              </a:defRPr>
            </a:lvl6pPr>
            <a:lvl7pPr marL="2971800" indent="-228600" eaLnBrk="0" fontAlgn="base" hangingPunct="0">
              <a:spcBef>
                <a:spcPct val="0"/>
              </a:spcBef>
              <a:spcAft>
                <a:spcPct val="0"/>
              </a:spcAft>
              <a:defRPr>
                <a:solidFill>
                  <a:schemeClr val="tx1"/>
                </a:solidFill>
                <a:latin typeface="Georgia" charset="0"/>
                <a:ea typeface="Osaka" charset="-128"/>
              </a:defRPr>
            </a:lvl7pPr>
            <a:lvl8pPr marL="3429000" indent="-228600" eaLnBrk="0" fontAlgn="base" hangingPunct="0">
              <a:spcBef>
                <a:spcPct val="0"/>
              </a:spcBef>
              <a:spcAft>
                <a:spcPct val="0"/>
              </a:spcAft>
              <a:defRPr>
                <a:solidFill>
                  <a:schemeClr val="tx1"/>
                </a:solidFill>
                <a:latin typeface="Georgia" charset="0"/>
                <a:ea typeface="Osaka" charset="-128"/>
              </a:defRPr>
            </a:lvl8pPr>
            <a:lvl9pPr marL="3886200" indent="-228600" eaLnBrk="0" fontAlgn="base" hangingPunct="0">
              <a:spcBef>
                <a:spcPct val="0"/>
              </a:spcBef>
              <a:spcAft>
                <a:spcPct val="0"/>
              </a:spcAft>
              <a:defRPr>
                <a:solidFill>
                  <a:schemeClr val="tx1"/>
                </a:solidFill>
                <a:latin typeface="Georgia" charset="0"/>
                <a:ea typeface="Osaka" charset="-128"/>
              </a:defRPr>
            </a:lvl9pPr>
          </a:lstStyle>
          <a:p>
            <a:pPr>
              <a:defRPr/>
            </a:pPr>
            <a:r>
              <a:rPr lang="en-US" altLang="en-US" sz="1200" b="1" spc="-150" dirty="0">
                <a:solidFill>
                  <a:srgbClr val="D9D9D6"/>
                </a:solidFill>
                <a:latin typeface="Arial" panose="020B0604020202020204" pitchFamily="34" charset="0"/>
                <a:ea typeface="Verdana" charset="0"/>
                <a:cs typeface="Arial" panose="020B0604020202020204" pitchFamily="34" charset="0"/>
              </a:rPr>
              <a:t>C U R R I C U L U M</a:t>
            </a:r>
          </a:p>
        </p:txBody>
      </p:sp>
      <p:pic>
        <p:nvPicPr>
          <p:cNvPr id="2054" name="Picture 2">
            <a:extLst>
              <a:ext uri="{FF2B5EF4-FFF2-40B4-BE49-F238E27FC236}">
                <a16:creationId xmlns:a16="http://schemas.microsoft.com/office/drawing/2014/main" id="{F21BF375-A158-779D-5A46-94A247C0ED6A}"/>
              </a:ext>
            </a:extLst>
          </p:cNvPr>
          <p:cNvPicPr>
            <a:picLocks noChangeAspect="1"/>
          </p:cNvPicPr>
          <p:nvPr/>
        </p:nvPicPr>
        <p:blipFill>
          <a:blip r:embed="rId10">
            <a:extLst>
              <a:ext uri="{28A0092B-C50C-407E-A947-70E740481C1C}">
                <a14:useLocalDpi xmlns:a14="http://schemas.microsoft.com/office/drawing/2010/main" val="0"/>
              </a:ext>
            </a:extLst>
          </a:blip>
          <a:srcRect l="13692" t="-1224" r="36401" b="76083"/>
          <a:stretch>
            <a:fillRect/>
          </a:stretch>
        </p:blipFill>
        <p:spPr bwMode="auto">
          <a:xfrm>
            <a:off x="7611533" y="4525963"/>
            <a:ext cx="4580467"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
            <a:extLst>
              <a:ext uri="{FF2B5EF4-FFF2-40B4-BE49-F238E27FC236}">
                <a16:creationId xmlns:a16="http://schemas.microsoft.com/office/drawing/2014/main" id="{8340B136-3A63-16E6-262A-AA0052FA1977}"/>
              </a:ext>
            </a:extLst>
          </p:cNvPr>
          <p:cNvSpPr txBox="1">
            <a:spLocks noChangeArrowheads="1"/>
          </p:cNvSpPr>
          <p:nvPr userDrawn="1"/>
        </p:nvSpPr>
        <p:spPr bwMode="auto">
          <a:xfrm>
            <a:off x="8432801" y="6323014"/>
            <a:ext cx="220768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Times" charset="0"/>
              <a:buChar char="•"/>
              <a:defRPr sz="2000">
                <a:solidFill>
                  <a:srgbClr val="131313"/>
                </a:solidFill>
                <a:latin typeface="Verdana" charset="0"/>
                <a:ea typeface="Osaka" charset="-128"/>
              </a:defRPr>
            </a:lvl1pPr>
            <a:lvl2pPr marL="742950" indent="-285750">
              <a:spcBef>
                <a:spcPct val="20000"/>
              </a:spcBef>
              <a:buFont typeface="Times" charset="0"/>
              <a:buChar char="•"/>
              <a:defRPr sz="1600">
                <a:solidFill>
                  <a:srgbClr val="131313"/>
                </a:solidFill>
                <a:latin typeface="Verdana" charset="0"/>
                <a:ea typeface="Osaka" charset="-128"/>
              </a:defRPr>
            </a:lvl2pPr>
            <a:lvl3pPr marL="1143000" indent="-228600">
              <a:spcBef>
                <a:spcPct val="20000"/>
              </a:spcBef>
              <a:buFont typeface="Times" charset="0"/>
              <a:buChar char="•"/>
              <a:defRPr sz="1600">
                <a:solidFill>
                  <a:srgbClr val="131313"/>
                </a:solidFill>
                <a:latin typeface="Verdana" charset="0"/>
                <a:ea typeface="Osaka" charset="-128"/>
              </a:defRPr>
            </a:lvl3pPr>
            <a:lvl4pPr marL="1600200" indent="-228600">
              <a:spcBef>
                <a:spcPct val="20000"/>
              </a:spcBef>
              <a:buFont typeface="Times" charset="0"/>
              <a:buChar char="•"/>
              <a:defRPr sz="1600">
                <a:solidFill>
                  <a:srgbClr val="131313"/>
                </a:solidFill>
                <a:latin typeface="Verdana" charset="0"/>
                <a:ea typeface="Osaka" charset="-128"/>
              </a:defRPr>
            </a:lvl4pPr>
            <a:lvl5pPr marL="2057400" indent="-228600">
              <a:spcBef>
                <a:spcPct val="20000"/>
              </a:spcBef>
              <a:buFont typeface="Times" charset="0"/>
              <a:buChar char="•"/>
              <a:defRPr sz="1600">
                <a:solidFill>
                  <a:srgbClr val="131313"/>
                </a:solidFill>
                <a:latin typeface="Verdana" charset="0"/>
                <a:ea typeface="Osaka" charset="-128"/>
              </a:defRPr>
            </a:lvl5pPr>
            <a:lvl6pPr marL="25146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6pPr>
            <a:lvl7pPr marL="29718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7pPr>
            <a:lvl8pPr marL="34290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8pPr>
            <a:lvl9pPr marL="3886200" indent="-228600" eaLnBrk="0" fontAlgn="base" hangingPunct="0">
              <a:spcBef>
                <a:spcPct val="20000"/>
              </a:spcBef>
              <a:spcAft>
                <a:spcPct val="0"/>
              </a:spcAft>
              <a:buFont typeface="Times" charset="0"/>
              <a:buChar char="•"/>
              <a:defRPr sz="1600">
                <a:solidFill>
                  <a:srgbClr val="131313"/>
                </a:solidFill>
                <a:latin typeface="Verdana" charset="0"/>
                <a:ea typeface="Osaka" charset="-128"/>
              </a:defRPr>
            </a:lvl9pPr>
          </a:lstStyle>
          <a:p>
            <a:pPr>
              <a:spcBef>
                <a:spcPct val="0"/>
              </a:spcBef>
              <a:buFontTx/>
              <a:buNone/>
              <a:defRPr/>
            </a:pPr>
            <a:r>
              <a:rPr lang="en-US" altLang="en-US" sz="2400" dirty="0">
                <a:solidFill>
                  <a:srgbClr val="FFFFFF"/>
                </a:solidFill>
                <a:latin typeface="Georgia" charset="0"/>
              </a:rPr>
              <a:t>Gateway</a:t>
            </a:r>
          </a:p>
        </p:txBody>
      </p:sp>
      <p:sp>
        <p:nvSpPr>
          <p:cNvPr id="9" name="TextBox 9">
            <a:extLst>
              <a:ext uri="{FF2B5EF4-FFF2-40B4-BE49-F238E27FC236}">
                <a16:creationId xmlns:a16="http://schemas.microsoft.com/office/drawing/2014/main" id="{CA9E2B53-B75B-B114-554A-A3112F35CAF0}"/>
              </a:ext>
            </a:extLst>
          </p:cNvPr>
          <p:cNvSpPr txBox="1">
            <a:spLocks noChangeArrowheads="1"/>
          </p:cNvSpPr>
          <p:nvPr userDrawn="1"/>
        </p:nvSpPr>
        <p:spPr bwMode="auto">
          <a:xfrm>
            <a:off x="10058400" y="6427788"/>
            <a:ext cx="2032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eorgia" charset="0"/>
                <a:ea typeface="Osaka" charset="-128"/>
              </a:defRPr>
            </a:lvl1pPr>
            <a:lvl2pPr marL="742950" indent="-285750">
              <a:defRPr>
                <a:solidFill>
                  <a:schemeClr val="tx1"/>
                </a:solidFill>
                <a:latin typeface="Georgia" charset="0"/>
                <a:ea typeface="Osaka" charset="-128"/>
              </a:defRPr>
            </a:lvl2pPr>
            <a:lvl3pPr marL="1143000" indent="-228600">
              <a:defRPr>
                <a:solidFill>
                  <a:schemeClr val="tx1"/>
                </a:solidFill>
                <a:latin typeface="Georgia" charset="0"/>
                <a:ea typeface="Osaka" charset="-128"/>
              </a:defRPr>
            </a:lvl3pPr>
            <a:lvl4pPr marL="1600200" indent="-228600">
              <a:defRPr>
                <a:solidFill>
                  <a:schemeClr val="tx1"/>
                </a:solidFill>
                <a:latin typeface="Georgia" charset="0"/>
                <a:ea typeface="Osaka" charset="-128"/>
              </a:defRPr>
            </a:lvl4pPr>
            <a:lvl5pPr marL="2057400" indent="-228600">
              <a:defRPr>
                <a:solidFill>
                  <a:schemeClr val="tx1"/>
                </a:solidFill>
                <a:latin typeface="Georgia" charset="0"/>
                <a:ea typeface="Osaka" charset="-128"/>
              </a:defRPr>
            </a:lvl5pPr>
            <a:lvl6pPr marL="2514600" indent="-228600" eaLnBrk="0" fontAlgn="base" hangingPunct="0">
              <a:spcBef>
                <a:spcPct val="0"/>
              </a:spcBef>
              <a:spcAft>
                <a:spcPct val="0"/>
              </a:spcAft>
              <a:defRPr>
                <a:solidFill>
                  <a:schemeClr val="tx1"/>
                </a:solidFill>
                <a:latin typeface="Georgia" charset="0"/>
                <a:ea typeface="Osaka" charset="-128"/>
              </a:defRPr>
            </a:lvl6pPr>
            <a:lvl7pPr marL="2971800" indent="-228600" eaLnBrk="0" fontAlgn="base" hangingPunct="0">
              <a:spcBef>
                <a:spcPct val="0"/>
              </a:spcBef>
              <a:spcAft>
                <a:spcPct val="0"/>
              </a:spcAft>
              <a:defRPr>
                <a:solidFill>
                  <a:schemeClr val="tx1"/>
                </a:solidFill>
                <a:latin typeface="Georgia" charset="0"/>
                <a:ea typeface="Osaka" charset="-128"/>
              </a:defRPr>
            </a:lvl7pPr>
            <a:lvl8pPr marL="3429000" indent="-228600" eaLnBrk="0" fontAlgn="base" hangingPunct="0">
              <a:spcBef>
                <a:spcPct val="0"/>
              </a:spcBef>
              <a:spcAft>
                <a:spcPct val="0"/>
              </a:spcAft>
              <a:defRPr>
                <a:solidFill>
                  <a:schemeClr val="tx1"/>
                </a:solidFill>
                <a:latin typeface="Georgia" charset="0"/>
                <a:ea typeface="Osaka" charset="-128"/>
              </a:defRPr>
            </a:lvl8pPr>
            <a:lvl9pPr marL="3886200" indent="-228600" eaLnBrk="0" fontAlgn="base" hangingPunct="0">
              <a:spcBef>
                <a:spcPct val="0"/>
              </a:spcBef>
              <a:spcAft>
                <a:spcPct val="0"/>
              </a:spcAft>
              <a:defRPr>
                <a:solidFill>
                  <a:schemeClr val="tx1"/>
                </a:solidFill>
                <a:latin typeface="Georgia" charset="0"/>
                <a:ea typeface="Osaka" charset="-128"/>
              </a:defRPr>
            </a:lvl9pPr>
          </a:lstStyle>
          <a:p>
            <a:pPr>
              <a:defRPr/>
            </a:pPr>
            <a:r>
              <a:rPr lang="en-US" altLang="en-US" sz="1200" b="1" spc="-150" dirty="0">
                <a:solidFill>
                  <a:srgbClr val="D9D9D6"/>
                </a:solidFill>
                <a:latin typeface="Arial" panose="020B0604020202020204" pitchFamily="34" charset="0"/>
                <a:ea typeface="Verdana" charset="0"/>
                <a:cs typeface="Arial" panose="020B0604020202020204" pitchFamily="34" charset="0"/>
              </a:rPr>
              <a:t>C U R R I C U L U M</a:t>
            </a:r>
          </a:p>
        </p:txBody>
      </p:sp>
      <p:pic>
        <p:nvPicPr>
          <p:cNvPr id="2057" name="Picture 2">
            <a:extLst>
              <a:ext uri="{FF2B5EF4-FFF2-40B4-BE49-F238E27FC236}">
                <a16:creationId xmlns:a16="http://schemas.microsoft.com/office/drawing/2014/main" id="{53C2FC91-799C-BEDE-2CA9-C31391EA8391}"/>
              </a:ext>
            </a:extLst>
          </p:cNvPr>
          <p:cNvPicPr>
            <a:picLocks noChangeAspect="1"/>
          </p:cNvPicPr>
          <p:nvPr userDrawn="1"/>
        </p:nvPicPr>
        <p:blipFill>
          <a:blip r:embed="rId10">
            <a:extLst>
              <a:ext uri="{28A0092B-C50C-407E-A947-70E740481C1C}">
                <a14:useLocalDpi xmlns:a14="http://schemas.microsoft.com/office/drawing/2010/main" val="0"/>
              </a:ext>
            </a:extLst>
          </a:blip>
          <a:srcRect l="13692" t="-1224" r="36401" b="76083"/>
          <a:stretch>
            <a:fillRect/>
          </a:stretch>
        </p:blipFill>
        <p:spPr bwMode="auto">
          <a:xfrm>
            <a:off x="7611533" y="4525963"/>
            <a:ext cx="4580467"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596" r:id="rId1"/>
    <p:sldLayoutId id="2147495578" r:id="rId2"/>
    <p:sldLayoutId id="2147495579" r:id="rId3"/>
    <p:sldLayoutId id="2147495580" r:id="rId4"/>
    <p:sldLayoutId id="2147495581" r:id="rId5"/>
    <p:sldLayoutId id="2147495582" r:id="rId6"/>
    <p:sldLayoutId id="2147495583" r:id="rId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rtl="0" eaLnBrk="0" fontAlgn="base" hangingPunct="0">
        <a:spcBef>
          <a:spcPct val="0"/>
        </a:spcBef>
        <a:spcAft>
          <a:spcPct val="0"/>
        </a:spcAft>
        <a:defRPr sz="3600">
          <a:solidFill>
            <a:schemeClr val="accent1"/>
          </a:solidFill>
          <a:latin typeface="+mj-lt"/>
          <a:ea typeface="+mj-ea"/>
          <a:cs typeface="+mj-cs"/>
        </a:defRPr>
      </a:lvl1pPr>
      <a:lvl2pPr algn="l" rtl="0" eaLnBrk="0" fontAlgn="base" hangingPunct="0">
        <a:spcBef>
          <a:spcPct val="0"/>
        </a:spcBef>
        <a:spcAft>
          <a:spcPct val="0"/>
        </a:spcAft>
        <a:defRPr sz="3600">
          <a:solidFill>
            <a:schemeClr val="accent1"/>
          </a:solidFill>
          <a:latin typeface="Georgia" pitchFamily="-111" charset="0"/>
          <a:ea typeface="Osaka" pitchFamily="-111" charset="-128"/>
          <a:cs typeface="Osaka" pitchFamily="-111" charset="-128"/>
        </a:defRPr>
      </a:lvl2pPr>
      <a:lvl3pPr algn="l" rtl="0" eaLnBrk="0" fontAlgn="base" hangingPunct="0">
        <a:spcBef>
          <a:spcPct val="0"/>
        </a:spcBef>
        <a:spcAft>
          <a:spcPct val="0"/>
        </a:spcAft>
        <a:defRPr sz="3600">
          <a:solidFill>
            <a:schemeClr val="accent1"/>
          </a:solidFill>
          <a:latin typeface="Georgia" pitchFamily="-111" charset="0"/>
          <a:ea typeface="Osaka" pitchFamily="-111" charset="-128"/>
          <a:cs typeface="Osaka" pitchFamily="-111" charset="-128"/>
        </a:defRPr>
      </a:lvl3pPr>
      <a:lvl4pPr algn="l" rtl="0" eaLnBrk="0" fontAlgn="base" hangingPunct="0">
        <a:spcBef>
          <a:spcPct val="0"/>
        </a:spcBef>
        <a:spcAft>
          <a:spcPct val="0"/>
        </a:spcAft>
        <a:defRPr sz="3600">
          <a:solidFill>
            <a:schemeClr val="accent1"/>
          </a:solidFill>
          <a:latin typeface="Georgia" pitchFamily="-111" charset="0"/>
          <a:ea typeface="Osaka" pitchFamily="-111" charset="-128"/>
          <a:cs typeface="Osaka" pitchFamily="-111" charset="-128"/>
        </a:defRPr>
      </a:lvl4pPr>
      <a:lvl5pPr algn="l" rtl="0" eaLnBrk="0" fontAlgn="base" hangingPunct="0">
        <a:spcBef>
          <a:spcPct val="0"/>
        </a:spcBef>
        <a:spcAft>
          <a:spcPct val="0"/>
        </a:spcAft>
        <a:defRPr sz="3600">
          <a:solidFill>
            <a:schemeClr val="accent1"/>
          </a:solidFill>
          <a:latin typeface="Georgia" pitchFamily="-111" charset="0"/>
          <a:ea typeface="Osaka" pitchFamily="-111" charset="-128"/>
          <a:cs typeface="Osaka" pitchFamily="-111" charset="-128"/>
        </a:defRPr>
      </a:lvl5pPr>
      <a:lvl6pPr marL="457200" algn="l" rtl="0" eaLnBrk="1" fontAlgn="base" hangingPunct="1">
        <a:spcBef>
          <a:spcPct val="0"/>
        </a:spcBef>
        <a:spcAft>
          <a:spcPct val="0"/>
        </a:spcAft>
        <a:defRPr sz="3200">
          <a:solidFill>
            <a:schemeClr val="accent1"/>
          </a:solidFill>
          <a:latin typeface="Georgia" pitchFamily="-111" charset="0"/>
          <a:ea typeface="Osaka" pitchFamily="-111" charset="-128"/>
          <a:cs typeface="Osaka" pitchFamily="-111" charset="-128"/>
        </a:defRPr>
      </a:lvl6pPr>
      <a:lvl7pPr marL="914400" algn="l" rtl="0" eaLnBrk="1" fontAlgn="base" hangingPunct="1">
        <a:spcBef>
          <a:spcPct val="0"/>
        </a:spcBef>
        <a:spcAft>
          <a:spcPct val="0"/>
        </a:spcAft>
        <a:defRPr sz="3200">
          <a:solidFill>
            <a:schemeClr val="accent1"/>
          </a:solidFill>
          <a:latin typeface="Georgia" pitchFamily="-111" charset="0"/>
          <a:ea typeface="Osaka" pitchFamily="-111" charset="-128"/>
          <a:cs typeface="Osaka" pitchFamily="-111" charset="-128"/>
        </a:defRPr>
      </a:lvl7pPr>
      <a:lvl8pPr marL="1371600" algn="l" rtl="0" eaLnBrk="1" fontAlgn="base" hangingPunct="1">
        <a:spcBef>
          <a:spcPct val="0"/>
        </a:spcBef>
        <a:spcAft>
          <a:spcPct val="0"/>
        </a:spcAft>
        <a:defRPr sz="3200">
          <a:solidFill>
            <a:schemeClr val="accent1"/>
          </a:solidFill>
          <a:latin typeface="Georgia" pitchFamily="-111" charset="0"/>
          <a:ea typeface="Osaka" pitchFamily="-111" charset="-128"/>
          <a:cs typeface="Osaka" pitchFamily="-111" charset="-128"/>
        </a:defRPr>
      </a:lvl8pPr>
      <a:lvl9pPr marL="1828800" algn="l" rtl="0" eaLnBrk="1" fontAlgn="base" hangingPunct="1">
        <a:spcBef>
          <a:spcPct val="0"/>
        </a:spcBef>
        <a:spcAft>
          <a:spcPct val="0"/>
        </a:spcAft>
        <a:defRPr sz="3200">
          <a:solidFill>
            <a:schemeClr val="accent1"/>
          </a:solidFill>
          <a:latin typeface="Georgia" pitchFamily="-111" charset="0"/>
          <a:ea typeface="Osaka" pitchFamily="-111" charset="-128"/>
          <a:cs typeface="Osaka" pitchFamily="-111" charset="-128"/>
        </a:defRPr>
      </a:lvl9pPr>
    </p:titleStyle>
    <p:bodyStyle>
      <a:lvl1pPr marL="347663" indent="-347663" algn="l" rtl="0" eaLnBrk="0" fontAlgn="base" hangingPunct="0">
        <a:spcBef>
          <a:spcPts val="1000"/>
        </a:spcBef>
        <a:spcAft>
          <a:spcPct val="0"/>
        </a:spcAft>
        <a:buClr>
          <a:schemeClr val="accent1"/>
        </a:buClr>
        <a:buSzPct val="150000"/>
        <a:buFont typeface="Times" panose="02020603050405020304" pitchFamily="18" charset="0"/>
        <a:buChar char="•"/>
        <a:defRPr sz="2800">
          <a:solidFill>
            <a:srgbClr val="131313"/>
          </a:solidFill>
          <a:latin typeface="Arial" panose="020B0604020202020204" pitchFamily="34" charset="0"/>
          <a:ea typeface="+mn-ea"/>
          <a:cs typeface="+mn-cs"/>
        </a:defRPr>
      </a:lvl1pPr>
      <a:lvl2pPr marL="685800" indent="-338138" algn="l" rtl="0" eaLnBrk="0" fontAlgn="base" hangingPunct="0">
        <a:spcBef>
          <a:spcPts val="1000"/>
        </a:spcBef>
        <a:spcAft>
          <a:spcPct val="0"/>
        </a:spcAft>
        <a:buClr>
          <a:schemeClr val="accent1"/>
        </a:buClr>
        <a:buSzPct val="70000"/>
        <a:buFont typeface="Wingdings" panose="05000000000000000000" pitchFamily="2" charset="2"/>
        <a:buChar char=""/>
        <a:defRPr sz="2400">
          <a:solidFill>
            <a:srgbClr val="131313"/>
          </a:solidFill>
          <a:latin typeface="Arial" panose="020B0604020202020204" pitchFamily="34" charset="0"/>
          <a:ea typeface="+mn-ea"/>
          <a:cs typeface="+mn-cs"/>
        </a:defRPr>
      </a:lvl2pPr>
      <a:lvl3pPr marL="1033463" indent="-338138" algn="l" rtl="0" eaLnBrk="0" fontAlgn="base" hangingPunct="0">
        <a:spcBef>
          <a:spcPts val="1000"/>
        </a:spcBef>
        <a:spcAft>
          <a:spcPct val="0"/>
        </a:spcAft>
        <a:buClr>
          <a:schemeClr val="accent1"/>
        </a:buClr>
        <a:buSzPct val="110000"/>
        <a:buFont typeface="Courier New" panose="02070309020205020404" pitchFamily="49" charset="0"/>
        <a:buChar char="o"/>
        <a:defRPr sz="2200">
          <a:solidFill>
            <a:srgbClr val="131313"/>
          </a:solidFill>
          <a:latin typeface="Arial" panose="020B0604020202020204" pitchFamily="34" charset="0"/>
          <a:ea typeface="+mn-ea"/>
          <a:cs typeface="+mn-cs"/>
        </a:defRPr>
      </a:lvl3pPr>
      <a:lvl4pPr marL="1371600" indent="-338138" algn="l" rtl="0" eaLnBrk="0" fontAlgn="base" hangingPunct="0">
        <a:spcBef>
          <a:spcPts val="1000"/>
        </a:spcBef>
        <a:spcAft>
          <a:spcPct val="0"/>
        </a:spcAft>
        <a:buClr>
          <a:schemeClr val="accent1"/>
        </a:buClr>
        <a:buSzPct val="75000"/>
        <a:buFont typeface="Wingdings" panose="05000000000000000000" pitchFamily="2" charset="2"/>
        <a:buChar char="¨"/>
        <a:defRPr sz="2000">
          <a:solidFill>
            <a:srgbClr val="131313"/>
          </a:solidFill>
          <a:latin typeface="Arial" panose="020B0604020202020204" pitchFamily="34" charset="0"/>
          <a:ea typeface="+mn-ea"/>
          <a:cs typeface="+mn-cs"/>
        </a:defRPr>
      </a:lvl4pPr>
      <a:lvl5pPr marL="2057400" indent="-228600" algn="l" rtl="0" eaLnBrk="0" fontAlgn="base" hangingPunct="0">
        <a:spcBef>
          <a:spcPts val="1000"/>
        </a:spcBef>
        <a:spcAft>
          <a:spcPct val="0"/>
        </a:spcAft>
        <a:buFont typeface="Times" panose="02020603050405020304" pitchFamily="18" charset="0"/>
        <a:buChar char="•"/>
        <a:defRPr>
          <a:solidFill>
            <a:srgbClr val="131313"/>
          </a:solidFill>
          <a:latin typeface="+mn-lt"/>
          <a:ea typeface="+mn-ea"/>
          <a:cs typeface="+mn-cs"/>
        </a:defRPr>
      </a:lvl5pPr>
      <a:lvl6pPr marL="2514600" indent="-228600" algn="l" rtl="0" eaLnBrk="1" fontAlgn="base" hangingPunct="1">
        <a:spcBef>
          <a:spcPct val="20000"/>
        </a:spcBef>
        <a:spcAft>
          <a:spcPct val="0"/>
        </a:spcAft>
        <a:buFont typeface="Times" pitchFamily="-111" charset="0"/>
        <a:buChar char="•"/>
        <a:defRPr sz="1600">
          <a:solidFill>
            <a:srgbClr val="131313"/>
          </a:solidFill>
          <a:latin typeface="+mn-lt"/>
          <a:ea typeface="+mn-ea"/>
          <a:cs typeface="+mn-cs"/>
        </a:defRPr>
      </a:lvl6pPr>
      <a:lvl7pPr marL="2971800" indent="-228600" algn="l" rtl="0" eaLnBrk="1" fontAlgn="base" hangingPunct="1">
        <a:spcBef>
          <a:spcPct val="20000"/>
        </a:spcBef>
        <a:spcAft>
          <a:spcPct val="0"/>
        </a:spcAft>
        <a:buFont typeface="Times" pitchFamily="-111" charset="0"/>
        <a:buChar char="•"/>
        <a:defRPr sz="1600">
          <a:solidFill>
            <a:srgbClr val="131313"/>
          </a:solidFill>
          <a:latin typeface="+mn-lt"/>
          <a:ea typeface="+mn-ea"/>
          <a:cs typeface="+mn-cs"/>
        </a:defRPr>
      </a:lvl7pPr>
      <a:lvl8pPr marL="3429000" indent="-228600" algn="l" rtl="0" eaLnBrk="1" fontAlgn="base" hangingPunct="1">
        <a:spcBef>
          <a:spcPct val="20000"/>
        </a:spcBef>
        <a:spcAft>
          <a:spcPct val="0"/>
        </a:spcAft>
        <a:buFont typeface="Times" pitchFamily="-111" charset="0"/>
        <a:buChar char="•"/>
        <a:defRPr sz="1600">
          <a:solidFill>
            <a:srgbClr val="131313"/>
          </a:solidFill>
          <a:latin typeface="+mn-lt"/>
          <a:ea typeface="+mn-ea"/>
          <a:cs typeface="+mn-cs"/>
        </a:defRPr>
      </a:lvl8pPr>
      <a:lvl9pPr marL="3886200" indent="-228600" algn="l" rtl="0" eaLnBrk="1" fontAlgn="base" hangingPunct="1">
        <a:spcBef>
          <a:spcPct val="20000"/>
        </a:spcBef>
        <a:spcAft>
          <a:spcPct val="0"/>
        </a:spcAft>
        <a:buFont typeface="Times" pitchFamily="-111" charset="0"/>
        <a:buChar char="•"/>
        <a:defRPr sz="1600">
          <a:solidFill>
            <a:srgbClr val="131313"/>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7D44C5F2-05F0-3F37-63DD-950AB259B35B}"/>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65A8A891-A4F3-09C8-BB0C-12C0A8865423}"/>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A7BDB1A-3EFF-D322-42BA-46CA2815EA9D}"/>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9467E7DB-6CB7-43C7-9790-B08EB7E210D6}" type="datetimeFigureOut">
              <a:rPr lang="en-US"/>
              <a:pPr>
                <a:defRPr/>
              </a:pPr>
              <a:t>11/2/2025</a:t>
            </a:fld>
            <a:endParaRPr lang="en-US"/>
          </a:p>
        </p:txBody>
      </p:sp>
      <p:sp>
        <p:nvSpPr>
          <p:cNvPr id="5" name="Footer Placeholder 4">
            <a:extLst>
              <a:ext uri="{FF2B5EF4-FFF2-40B4-BE49-F238E27FC236}">
                <a16:creationId xmlns:a16="http://schemas.microsoft.com/office/drawing/2014/main" id="{C451C658-AB62-A704-9B12-FC4E3F297AB3}"/>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93AA168A-5909-DD75-61C9-86D4B3859A59}"/>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cs typeface="Arial" panose="020B0604020202020204" pitchFamily="34" charset="0"/>
              </a:defRPr>
            </a:lvl1pPr>
          </a:lstStyle>
          <a:p>
            <a:fld id="{B699CD36-F01F-40D4-94B4-82CC2B83A56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95597" r:id="rId1"/>
    <p:sldLayoutId id="2147495598" r:id="rId2"/>
    <p:sldLayoutId id="2147495599" r:id="rId3"/>
    <p:sldLayoutId id="2147495600" r:id="rId4"/>
    <p:sldLayoutId id="2147495601" r:id="rId5"/>
    <p:sldLayoutId id="2147495602" r:id="rId6"/>
    <p:sldLayoutId id="2147495603" r:id="rId7"/>
    <p:sldLayoutId id="2147495604" r:id="rId8"/>
    <p:sldLayoutId id="2147495605" r:id="rId9"/>
    <p:sldLayoutId id="2147495606" r:id="rId10"/>
    <p:sldLayoutId id="2147495607"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34DC91C-A9E0-B4FB-14D9-8F564479A712}"/>
              </a:ext>
            </a:extLst>
          </p:cNvPr>
          <p:cNvSpPr>
            <a:spLocks noGrp="1" noChangeArrowheads="1"/>
          </p:cNvSpPr>
          <p:nvPr>
            <p:ph type="dt" sz="half" idx="2"/>
          </p:nvPr>
        </p:nvSpPr>
        <p:spPr bwMode="auto">
          <a:xfrm>
            <a:off x="922867" y="6235701"/>
            <a:ext cx="2495551"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hangingPunct="0">
              <a:lnSpc>
                <a:spcPct val="100000"/>
              </a:lnSpc>
              <a:defRPr sz="1400" b="0" i="0">
                <a:solidFill>
                  <a:srgbClr val="000000"/>
                </a:solidFill>
                <a:latin typeface="Times New Roman" pitchFamily="18" charset="0"/>
                <a:ea typeface="+mn-ea"/>
              </a:defRPr>
            </a:lvl1pPr>
          </a:lstStyle>
          <a:p>
            <a:pPr>
              <a:defRPr/>
            </a:pPr>
            <a:endParaRPr lang="en-US"/>
          </a:p>
        </p:txBody>
      </p:sp>
      <p:sp>
        <p:nvSpPr>
          <p:cNvPr id="1027" name="Rectangle 3">
            <a:extLst>
              <a:ext uri="{FF2B5EF4-FFF2-40B4-BE49-F238E27FC236}">
                <a16:creationId xmlns:a16="http://schemas.microsoft.com/office/drawing/2014/main" id="{8B0B29F6-8402-9FE6-0F02-29A1F646F884}"/>
              </a:ext>
            </a:extLst>
          </p:cNvPr>
          <p:cNvSpPr>
            <a:spLocks noGrp="1" noChangeArrowheads="1"/>
          </p:cNvSpPr>
          <p:nvPr>
            <p:ph type="ftr" sz="quarter" idx="3"/>
          </p:nvPr>
        </p:nvSpPr>
        <p:spPr bwMode="auto">
          <a:xfrm>
            <a:off x="4157134" y="6235701"/>
            <a:ext cx="3877733"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lnSpc>
                <a:spcPct val="100000"/>
              </a:lnSpc>
              <a:defRPr sz="1400" b="0" i="0">
                <a:solidFill>
                  <a:srgbClr val="000000"/>
                </a:solidFill>
                <a:latin typeface="Times New Roman" pitchFamily="18" charset="0"/>
                <a:ea typeface="+mn-ea"/>
              </a:defRPr>
            </a:lvl1pPr>
          </a:lstStyle>
          <a:p>
            <a:pPr>
              <a:defRPr/>
            </a:pPr>
            <a:endParaRPr lang="en-US"/>
          </a:p>
        </p:txBody>
      </p:sp>
      <p:sp>
        <p:nvSpPr>
          <p:cNvPr id="1028" name="Rectangle 4">
            <a:extLst>
              <a:ext uri="{FF2B5EF4-FFF2-40B4-BE49-F238E27FC236}">
                <a16:creationId xmlns:a16="http://schemas.microsoft.com/office/drawing/2014/main" id="{4FC72FBB-476C-9420-508B-92AB8E2EBEC0}"/>
              </a:ext>
            </a:extLst>
          </p:cNvPr>
          <p:cNvSpPr>
            <a:spLocks noGrp="1" noChangeArrowheads="1"/>
          </p:cNvSpPr>
          <p:nvPr>
            <p:ph type="sldNum" sz="quarter" idx="4"/>
          </p:nvPr>
        </p:nvSpPr>
        <p:spPr bwMode="auto">
          <a:xfrm>
            <a:off x="8773584" y="6235701"/>
            <a:ext cx="2495549" cy="468313"/>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solidFill>
                  <a:srgbClr val="000000"/>
                </a:solidFill>
              </a:defRPr>
            </a:lvl1pPr>
          </a:lstStyle>
          <a:p>
            <a:fld id="{49674FC6-7EBC-4F62-8EA5-9B315CBC3C2A}" type="slidenum">
              <a:rPr lang="en-US" altLang="en-US"/>
              <a:pPr/>
              <a:t>‹#›</a:t>
            </a:fld>
            <a:endParaRPr lang="en-US" altLang="en-US"/>
          </a:p>
        </p:txBody>
      </p:sp>
      <p:sp>
        <p:nvSpPr>
          <p:cNvPr id="1029" name="Rectangle 5">
            <a:extLst>
              <a:ext uri="{FF2B5EF4-FFF2-40B4-BE49-F238E27FC236}">
                <a16:creationId xmlns:a16="http://schemas.microsoft.com/office/drawing/2014/main" id="{E3B8DCC7-5886-3BBE-C8F5-8C63F8714CCA}"/>
              </a:ext>
            </a:extLst>
          </p:cNvPr>
          <p:cNvSpPr>
            <a:spLocks noGrp="1" noChangeArrowheads="1"/>
          </p:cNvSpPr>
          <p:nvPr>
            <p:ph type="title"/>
          </p:nvPr>
        </p:nvSpPr>
        <p:spPr bwMode="auto">
          <a:xfrm>
            <a:off x="1293285" y="622301"/>
            <a:ext cx="9605433" cy="1090613"/>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0" name="Rectangle 6">
            <a:extLst>
              <a:ext uri="{FF2B5EF4-FFF2-40B4-BE49-F238E27FC236}">
                <a16:creationId xmlns:a16="http://schemas.microsoft.com/office/drawing/2014/main" id="{D846EB33-86F2-9DCF-4E26-189F053AE502}"/>
              </a:ext>
            </a:extLst>
          </p:cNvPr>
          <p:cNvSpPr>
            <a:spLocks noGrp="1" noChangeArrowheads="1"/>
          </p:cNvSpPr>
          <p:nvPr>
            <p:ph type="body" idx="1"/>
          </p:nvPr>
        </p:nvSpPr>
        <p:spPr bwMode="auto">
          <a:xfrm>
            <a:off x="1293285" y="1947863"/>
            <a:ext cx="9605433" cy="413226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95619" r:id="rId1"/>
    <p:sldLayoutId id="2147495620" r:id="rId2"/>
    <p:sldLayoutId id="2147495621" r:id="rId3"/>
    <p:sldLayoutId id="2147495622" r:id="rId4"/>
    <p:sldLayoutId id="2147495623" r:id="rId5"/>
    <p:sldLayoutId id="2147495624" r:id="rId6"/>
    <p:sldLayoutId id="2147495625" r:id="rId7"/>
    <p:sldLayoutId id="2147495626" r:id="rId8"/>
    <p:sldLayoutId id="2147495627" r:id="rId9"/>
    <p:sldLayoutId id="2147495628" r:id="rId10"/>
    <p:sldLayoutId id="2147495629" r:id="rId11"/>
    <p:sldLayoutId id="2147495630"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mj-lt"/>
          <a:ea typeface="+mj-ea"/>
          <a:cs typeface="+mj-cs"/>
        </a:defRPr>
      </a:lvl1pPr>
      <a:lvl2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2pPr>
      <a:lvl3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3pPr>
      <a:lvl4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4pPr>
      <a:lvl5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5pPr>
      <a:lvl6pPr marL="4572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6pPr>
      <a:lvl7pPr marL="9144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7pPr>
      <a:lvl8pPr marL="13716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8pPr>
      <a:lvl9pPr marL="18288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9pPr>
    </p:titleStyle>
    <p:body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a:solidFill>
            <a:schemeClr val="accent2"/>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D58B4-1A6A-48CE-863B-D90391793AB0}" type="slidenum">
              <a:rPr lang="en-US" altLang="en-US" smtClean="0"/>
              <a:pPr/>
              <a:t>‹#›</a:t>
            </a:fld>
            <a:endParaRPr lang="en-US" altLang="en-US"/>
          </a:p>
        </p:txBody>
      </p:sp>
    </p:spTree>
    <p:extLst>
      <p:ext uri="{BB962C8B-B14F-4D97-AF65-F5344CB8AC3E}">
        <p14:creationId xmlns:p14="http://schemas.microsoft.com/office/powerpoint/2010/main" val="2039845669"/>
      </p:ext>
    </p:extLst>
  </p:cSld>
  <p:clrMap bg1="lt1" tx1="dk1" bg2="lt2" tx2="dk2" accent1="accent1" accent2="accent2" accent3="accent3" accent4="accent4" accent5="accent5" accent6="accent6" hlink="hlink" folHlink="folHlink"/>
  <p:sldLayoutIdLst>
    <p:sldLayoutId id="2147495632" r:id="rId1"/>
    <p:sldLayoutId id="2147495633" r:id="rId2"/>
    <p:sldLayoutId id="2147495634" r:id="rId3"/>
    <p:sldLayoutId id="2147495635" r:id="rId4"/>
    <p:sldLayoutId id="2147495636" r:id="rId5"/>
    <p:sldLayoutId id="2147495637" r:id="rId6"/>
    <p:sldLayoutId id="2147495638" r:id="rId7"/>
    <p:sldLayoutId id="2147495639" r:id="rId8"/>
    <p:sldLayoutId id="2147495640" r:id="rId9"/>
    <p:sldLayoutId id="2147495641" r:id="rId10"/>
    <p:sldLayoutId id="2147495642"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EF5D56-FF82-4CB2-94CF-E49FE3ED4898}" type="datetimeFigureOut">
              <a:rPr lang="en-US" smtClean="0"/>
              <a:t>11/2/2025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359E6-D3F4-4B72-B9C8-38A90FA6BEA8}" type="slidenum">
              <a:rPr lang="en-US" smtClean="0"/>
              <a:t>‹#›</a:t>
            </a:fld>
            <a:endParaRPr lang="en-US"/>
          </a:p>
        </p:txBody>
      </p:sp>
    </p:spTree>
    <p:extLst>
      <p:ext uri="{BB962C8B-B14F-4D97-AF65-F5344CB8AC3E}">
        <p14:creationId xmlns:p14="http://schemas.microsoft.com/office/powerpoint/2010/main" val="2832973222"/>
      </p:ext>
    </p:extLst>
  </p:cSld>
  <p:clrMap bg1="lt1" tx1="dk1" bg2="lt2" tx2="dk2" accent1="accent1" accent2="accent2" accent3="accent3" accent4="accent4" accent5="accent5" accent6="accent6" hlink="hlink" folHlink="folHlink"/>
  <p:sldLayoutIdLst>
    <p:sldLayoutId id="2147495644" r:id="rId1"/>
    <p:sldLayoutId id="2147495645" r:id="rId2"/>
    <p:sldLayoutId id="2147495646" r:id="rId3"/>
    <p:sldLayoutId id="2147495647" r:id="rId4"/>
    <p:sldLayoutId id="2147495648" r:id="rId5"/>
    <p:sldLayoutId id="2147495649" r:id="rId6"/>
    <p:sldLayoutId id="2147495650" r:id="rId7"/>
    <p:sldLayoutId id="2147495651" r:id="rId8"/>
    <p:sldLayoutId id="2147495652" r:id="rId9"/>
    <p:sldLayoutId id="2147495653" r:id="rId10"/>
    <p:sldLayoutId id="2147495654"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uact=8&amp;docid=tgfAA-cMOZ2plM&amp;tbnid=M7slgMlsgqxc-M:&amp;ved=0CAUQjRw&amp;url=http://chuckunderwood.biz/2013/new-employee-checklist/&amp;ei=eWA1U8bEOezNsQTktYDoAg&amp;bvm=bv.63808443,d.aWM&amp;psig=AFQjCNF71Sb6RV5x4fegH74_4Hbp-8tMAw&amp;ust=139609343005790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uact=8&amp;docid=tgfAA-cMOZ2plM&amp;tbnid=M7slgMlsgqxc-M:&amp;ved=0CAUQjRw&amp;url=http://chuckunderwood.biz/2013/new-employee-checklist/&amp;ei=eWA1U8bEOezNsQTktYDoAg&amp;bvm=bv.63808443,d.aWM&amp;psig=AFQjCNF71Sb6RV5x4fegH74_4Hbp-8tMAw&amp;ust=1396093430057908"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56.xml"/><Relationship Id="rId5" Type="http://schemas.microsoft.com/office/2007/relationships/hdphoto" Target="../media/hdphoto3.wdp"/><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hemeOverride" Target="../theme/themeOverride9.xml"/><Relationship Id="rId4" Type="http://schemas.openxmlformats.org/officeDocument/2006/relationships/image" Target="../media/image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2.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5.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microsoft.com/office/2007/relationships/hdphoto" Target="../media/hdphoto1.wdp"/><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a:extLst>
              <a:ext uri="{FF2B5EF4-FFF2-40B4-BE49-F238E27FC236}">
                <a16:creationId xmlns:a16="http://schemas.microsoft.com/office/drawing/2014/main" id="{4C19D675-322C-64DC-E254-EE33C1D00281}"/>
              </a:ext>
            </a:extLst>
          </p:cNvPr>
          <p:cNvSpPr>
            <a:spLocks noGrp="1"/>
          </p:cNvSpPr>
          <p:nvPr>
            <p:ph type="title"/>
          </p:nvPr>
        </p:nvSpPr>
        <p:spPr>
          <a:xfrm>
            <a:off x="1775791" y="2212412"/>
            <a:ext cx="8640418" cy="1827213"/>
          </a:xfrm>
        </p:spPr>
        <p:txBody>
          <a:bodyPr/>
          <a:lstStyle/>
          <a:p>
            <a:pPr algn="ctr" eaLnBrk="1" hangingPunct="1"/>
            <a:r>
              <a:rPr lang="en-US" altLang="en-US" sz="4400" dirty="0">
                <a:solidFill>
                  <a:srgbClr val="C00000"/>
                </a:solidFill>
                <a:effectLst>
                  <a:outerShdw blurRad="38100" dist="38100" dir="2700000" algn="tl">
                    <a:srgbClr val="000000">
                      <a:alpha val="43137"/>
                    </a:srgbClr>
                  </a:outerShdw>
                </a:effectLst>
              </a:rPr>
              <a:t>Roadmap to Unit 5 and Overview of Hemostasis</a:t>
            </a:r>
            <a:br>
              <a:rPr lang="en-US" altLang="en-US" sz="4400" dirty="0">
                <a:solidFill>
                  <a:schemeClr val="tx1"/>
                </a:solidFill>
                <a:latin typeface="Arial" panose="020B0604020202020204" pitchFamily="34" charset="0"/>
              </a:rPr>
            </a:br>
            <a:r>
              <a:rPr lang="en-US" altLang="en-US" sz="2800" i="1" dirty="0">
                <a:solidFill>
                  <a:schemeClr val="tx1"/>
                </a:solidFill>
                <a:latin typeface="Arial" panose="020B0604020202020204" pitchFamily="34" charset="0"/>
              </a:rPr>
              <a:t>Contributions of Platelets and Coagulation Factors</a:t>
            </a:r>
            <a:br>
              <a:rPr lang="en-US" altLang="en-US" sz="2800" i="1" dirty="0">
                <a:solidFill>
                  <a:schemeClr val="tx1"/>
                </a:solidFill>
                <a:latin typeface="Arial" panose="020B0604020202020204" pitchFamily="34" charset="0"/>
              </a:rPr>
            </a:br>
            <a:endParaRPr lang="en-US" altLang="en-US" sz="2800" i="1" dirty="0">
              <a:solidFill>
                <a:schemeClr val="tx1"/>
              </a:solidFill>
              <a:latin typeface="Arial" panose="020B0604020202020204" pitchFamily="34" charset="0"/>
            </a:endParaRPr>
          </a:p>
        </p:txBody>
      </p:sp>
      <p:sp>
        <p:nvSpPr>
          <p:cNvPr id="56323" name="TextBox 1">
            <a:extLst>
              <a:ext uri="{FF2B5EF4-FFF2-40B4-BE49-F238E27FC236}">
                <a16:creationId xmlns:a16="http://schemas.microsoft.com/office/drawing/2014/main" id="{7A3A27E4-C05C-CBE2-F7E0-61A648443FAA}"/>
              </a:ext>
            </a:extLst>
          </p:cNvPr>
          <p:cNvSpPr txBox="1">
            <a:spLocks noChangeArrowheads="1"/>
          </p:cNvSpPr>
          <p:nvPr/>
        </p:nvSpPr>
        <p:spPr bwMode="auto">
          <a:xfrm>
            <a:off x="3035301" y="4156039"/>
            <a:ext cx="65833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2800" dirty="0">
                <a:latin typeface="Arial" panose="020B0604020202020204" pitchFamily="34" charset="0"/>
                <a:ea typeface="Osaka"/>
              </a:rPr>
              <a:t>Erika Crouch, M.D., Ph.D.</a:t>
            </a:r>
          </a:p>
          <a:p>
            <a:pPr algn="ctr"/>
            <a:r>
              <a:rPr lang="en-US" altLang="en-US" sz="2800" dirty="0">
                <a:latin typeface="Arial" panose="020B0604020202020204" pitchFamily="34" charset="0"/>
                <a:ea typeface="Osaka"/>
              </a:rPr>
              <a:t>Professor of Pathology and Immunology</a:t>
            </a:r>
          </a:p>
        </p:txBody>
      </p:sp>
      <p:pic>
        <p:nvPicPr>
          <p:cNvPr id="56325" name="Picture 1">
            <a:extLst>
              <a:ext uri="{FF2B5EF4-FFF2-40B4-BE49-F238E27FC236}">
                <a16:creationId xmlns:a16="http://schemas.microsoft.com/office/drawing/2014/main" id="{2412A4AB-77A9-6F31-BFD8-DD826A8F87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439" y="200026"/>
            <a:ext cx="881063"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679360-AAC5-A013-B149-0F1493091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149" y="139203"/>
            <a:ext cx="1002708" cy="1002708"/>
          </a:xfrm>
          <a:prstGeom prst="rect">
            <a:avLst/>
          </a:prstGeom>
        </p:spPr>
      </p:pic>
      <p:pic>
        <p:nvPicPr>
          <p:cNvPr id="4" name="Picture 3">
            <a:extLst>
              <a:ext uri="{FF2B5EF4-FFF2-40B4-BE49-F238E27FC236}">
                <a16:creationId xmlns:a16="http://schemas.microsoft.com/office/drawing/2014/main" id="{62D5E472-D254-1CB7-245E-44F796F0D3A5}"/>
              </a:ext>
            </a:extLst>
          </p:cNvPr>
          <p:cNvPicPr>
            <a:picLocks noChangeAspect="1"/>
          </p:cNvPicPr>
          <p:nvPr/>
        </p:nvPicPr>
        <p:blipFill>
          <a:blip r:embed="rId5"/>
          <a:stretch>
            <a:fillRect/>
          </a:stretch>
        </p:blipFill>
        <p:spPr>
          <a:xfrm>
            <a:off x="0" y="6251117"/>
            <a:ext cx="12192000" cy="6068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F78732D-B5A8-0020-0B4C-9C6B14543B41}"/>
              </a:ext>
            </a:extLst>
          </p:cNvPr>
          <p:cNvSpPr>
            <a:spLocks noGrp="1" noChangeArrowheads="1"/>
          </p:cNvSpPr>
          <p:nvPr>
            <p:ph type="title"/>
          </p:nvPr>
        </p:nvSpPr>
        <p:spPr>
          <a:xfrm>
            <a:off x="2493962" y="190503"/>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Platelets and Hemostasis</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Primary Hemostasis</a:t>
            </a:r>
            <a:endPar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67587" name="Content Placeholder 1">
            <a:extLst>
              <a:ext uri="{FF2B5EF4-FFF2-40B4-BE49-F238E27FC236}">
                <a16:creationId xmlns:a16="http://schemas.microsoft.com/office/drawing/2014/main" id="{FA4FC3C1-3F2B-1AA7-1FB8-AAD5DCADA41F}"/>
              </a:ext>
            </a:extLst>
          </p:cNvPr>
          <p:cNvSpPr>
            <a:spLocks noGrp="1"/>
          </p:cNvSpPr>
          <p:nvPr>
            <p:ph idx="1"/>
          </p:nvPr>
        </p:nvSpPr>
        <p:spPr>
          <a:xfrm>
            <a:off x="843353" y="1532969"/>
            <a:ext cx="5637213" cy="4132263"/>
          </a:xfrm>
        </p:spPr>
        <p:txBody>
          <a:bodyPr/>
          <a:lstStyle/>
          <a:p>
            <a:pPr>
              <a:lnSpc>
                <a:spcPct val="100000"/>
              </a:lnSpc>
              <a:spcBef>
                <a:spcPts val="0"/>
              </a:spcBef>
              <a:spcAft>
                <a:spcPts val="600"/>
              </a:spcAft>
            </a:pPr>
            <a:r>
              <a:rPr lang="en-US" altLang="en-US" sz="2400" dirty="0">
                <a:solidFill>
                  <a:schemeClr val="tx1"/>
                </a:solidFill>
                <a:effectLst/>
              </a:rPr>
              <a:t>Platelets form the primary plug (platelet plug) that initially seals vascular defects.</a:t>
            </a:r>
          </a:p>
          <a:p>
            <a:pPr>
              <a:lnSpc>
                <a:spcPct val="100000"/>
              </a:lnSpc>
              <a:spcBef>
                <a:spcPts val="0"/>
              </a:spcBef>
              <a:spcAft>
                <a:spcPts val="600"/>
              </a:spcAft>
            </a:pPr>
            <a:r>
              <a:rPr lang="en-US" altLang="en-US" sz="2400" dirty="0">
                <a:solidFill>
                  <a:schemeClr val="tx1"/>
                </a:solidFill>
                <a:effectLst/>
              </a:rPr>
              <a:t>Platelets release mediators that contribute to the formation and stabilization of the plug and eventually contribute to vascular repair.</a:t>
            </a:r>
          </a:p>
          <a:p>
            <a:pPr>
              <a:lnSpc>
                <a:spcPct val="100000"/>
              </a:lnSpc>
              <a:spcBef>
                <a:spcPts val="0"/>
              </a:spcBef>
              <a:spcAft>
                <a:spcPts val="600"/>
              </a:spcAft>
            </a:pPr>
            <a:r>
              <a:rPr lang="en-US" altLang="en-US" sz="2400" dirty="0">
                <a:solidFill>
                  <a:schemeClr val="tx1"/>
                </a:solidFill>
                <a:effectLst/>
              </a:rPr>
              <a:t>Membranes of activated platelets also provide a negatively charged surface for activating and concentrating coagulation factors.</a:t>
            </a:r>
          </a:p>
        </p:txBody>
      </p:sp>
      <p:grpSp>
        <p:nvGrpSpPr>
          <p:cNvPr id="4" name="Group 3">
            <a:extLst>
              <a:ext uri="{FF2B5EF4-FFF2-40B4-BE49-F238E27FC236}">
                <a16:creationId xmlns:a16="http://schemas.microsoft.com/office/drawing/2014/main" id="{8BA3DEB0-097A-9E1B-C53E-293E61A797C5}"/>
              </a:ext>
            </a:extLst>
          </p:cNvPr>
          <p:cNvGrpSpPr>
            <a:grpSpLocks/>
          </p:cNvGrpSpPr>
          <p:nvPr/>
        </p:nvGrpSpPr>
        <p:grpSpPr bwMode="auto">
          <a:xfrm>
            <a:off x="6480566" y="2058423"/>
            <a:ext cx="4735301" cy="3266608"/>
            <a:chOff x="5961506" y="4292599"/>
            <a:chExt cx="2690370" cy="1560478"/>
          </a:xfrm>
        </p:grpSpPr>
        <p:grpSp>
          <p:nvGrpSpPr>
            <p:cNvPr id="67590" name="Group 21">
              <a:extLst>
                <a:ext uri="{FF2B5EF4-FFF2-40B4-BE49-F238E27FC236}">
                  <a16:creationId xmlns:a16="http://schemas.microsoft.com/office/drawing/2014/main" id="{4A04EEEF-1153-2036-9A61-8103DCF1CB89}"/>
                </a:ext>
              </a:extLst>
            </p:cNvPr>
            <p:cNvGrpSpPr>
              <a:grpSpLocks/>
            </p:cNvGrpSpPr>
            <p:nvPr/>
          </p:nvGrpSpPr>
          <p:grpSpPr bwMode="auto">
            <a:xfrm>
              <a:off x="5961506" y="4292599"/>
              <a:ext cx="2690370" cy="1560478"/>
              <a:chOff x="5961063" y="4292660"/>
              <a:chExt cx="2691580" cy="1560326"/>
            </a:xfrm>
          </p:grpSpPr>
          <p:pic>
            <p:nvPicPr>
              <p:cNvPr id="67593" name="Picture 1">
                <a:extLst>
                  <a:ext uri="{FF2B5EF4-FFF2-40B4-BE49-F238E27FC236}">
                    <a16:creationId xmlns:a16="http://schemas.microsoft.com/office/drawing/2014/main" id="{1E082285-9E8C-08F0-2B3A-CA41DFA3BB13}"/>
                  </a:ext>
                </a:extLst>
              </p:cNvPr>
              <p:cNvPicPr>
                <a:picLocks noChangeAspect="1"/>
              </p:cNvPicPr>
              <p:nvPr/>
            </p:nvPicPr>
            <p:blipFill rotWithShape="1">
              <a:blip r:embed="rId4">
                <a:extLst>
                  <a:ext uri="{28A0092B-C50C-407E-A947-70E740481C1C}">
                    <a14:useLocalDpi xmlns:a14="http://schemas.microsoft.com/office/drawing/2010/main" val="0"/>
                  </a:ext>
                </a:extLst>
              </a:blip>
              <a:srcRect l="1534" t="2372" r="1080" b="29323"/>
              <a:stretch>
                <a:fillRect/>
              </a:stretch>
            </p:blipFill>
            <p:spPr bwMode="auto">
              <a:xfrm>
                <a:off x="5961063" y="4292660"/>
                <a:ext cx="2691580" cy="150615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D55BFB2-9025-16FE-4DF0-A1AC0BE654A8}"/>
                  </a:ext>
                </a:extLst>
              </p:cNvPr>
              <p:cNvSpPr txBox="1"/>
              <p:nvPr/>
            </p:nvSpPr>
            <p:spPr>
              <a:xfrm>
                <a:off x="5961063" y="5525313"/>
                <a:ext cx="606723" cy="327673"/>
              </a:xfrm>
              <a:prstGeom prst="rect">
                <a:avLst/>
              </a:prstGeom>
              <a:noFill/>
            </p:spPr>
            <p:txBody>
              <a:bodyPr wrap="none">
                <a:spAutoFit/>
              </a:bodyPr>
              <a:lstStyle/>
              <a:p>
                <a:pPr>
                  <a:defRPr/>
                </a:pPr>
                <a:r>
                  <a:rPr lang="en-US" sz="2000" dirty="0">
                    <a:solidFill>
                      <a:srgbClr val="FFFFFF"/>
                    </a:solidFill>
                    <a:effectLst>
                      <a:outerShdw blurRad="38100" dist="38100" dir="2700000" algn="tl">
                        <a:srgbClr val="000000">
                          <a:alpha val="43137"/>
                        </a:srgbClr>
                      </a:outerShdw>
                    </a:effectLst>
                    <a:latin typeface="+mj-lt"/>
                    <a:ea typeface="ＭＳ Ｐゴシック" panose="020B0600070205080204" pitchFamily="34" charset="-128"/>
                  </a:rPr>
                  <a:t>SEM</a:t>
                </a:r>
              </a:p>
            </p:txBody>
          </p:sp>
        </p:grpSp>
        <p:sp>
          <p:nvSpPr>
            <p:cNvPr id="7" name="TextBox 6">
              <a:extLst>
                <a:ext uri="{FF2B5EF4-FFF2-40B4-BE49-F238E27FC236}">
                  <a16:creationId xmlns:a16="http://schemas.microsoft.com/office/drawing/2014/main" id="{C3BACC67-850F-A305-4547-B48F45E61DFA}"/>
                </a:ext>
              </a:extLst>
            </p:cNvPr>
            <p:cNvSpPr txBox="1"/>
            <p:nvPr/>
          </p:nvSpPr>
          <p:spPr>
            <a:xfrm>
              <a:off x="7014749" y="5496409"/>
              <a:ext cx="1190333" cy="302497"/>
            </a:xfrm>
            <a:prstGeom prst="rect">
              <a:avLst/>
            </a:prstGeom>
            <a:noFill/>
          </p:spPr>
          <p:txBody>
            <a:bodyPr wrap="none">
              <a:spAutoFit/>
            </a:bodyPr>
            <a:lstStyle/>
            <a:p>
              <a:pPr>
                <a:defRPr/>
              </a:pPr>
              <a:r>
                <a:rPr lang="en-US" sz="1800" dirty="0">
                  <a:solidFill>
                    <a:srgbClr val="FF0000"/>
                  </a:solidFill>
                  <a:effectLst>
                    <a:outerShdw blurRad="38100" dist="38100" dir="2700000" algn="tl">
                      <a:srgbClr val="000000">
                        <a:alpha val="43137"/>
                      </a:srgbClr>
                    </a:outerShdw>
                  </a:effectLst>
                  <a:latin typeface="+mj-lt"/>
                  <a:ea typeface="ＭＳ Ｐゴシック" panose="020B0600070205080204" pitchFamily="34" charset="-128"/>
                </a:rPr>
                <a:t>Platelet plug</a:t>
              </a: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587">
                                            <p:txEl>
                                              <p:pRg st="2" end="2"/>
                                            </p:txEl>
                                          </p:spTgt>
                                        </p:tgtEl>
                                        <p:attrNameLst>
                                          <p:attrName>style.visibility</p:attrName>
                                        </p:attrNameLst>
                                      </p:cBhvr>
                                      <p:to>
                                        <p:strVal val="visible"/>
                                      </p:to>
                                    </p:set>
                                    <p:animEffect transition="in" filter="fade">
                                      <p:cBhvr>
                                        <p:cTn id="12" dur="500"/>
                                        <p:tgtEl>
                                          <p:spTgt spid="67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B5729-C474-D4DD-7245-840E7065A288}"/>
            </a:ext>
          </a:extLst>
        </p:cNvPr>
        <p:cNvGrpSpPr/>
        <p:nvPr/>
      </p:nvGrpSpPr>
      <p:grpSpPr>
        <a:xfrm>
          <a:off x="0" y="0"/>
          <a:ext cx="0" cy="0"/>
          <a:chOff x="0" y="0"/>
          <a:chExt cx="0" cy="0"/>
        </a:xfrm>
      </p:grpSpPr>
      <p:sp>
        <p:nvSpPr>
          <p:cNvPr id="67586" name="Rectangle 2">
            <a:extLst>
              <a:ext uri="{FF2B5EF4-FFF2-40B4-BE49-F238E27FC236}">
                <a16:creationId xmlns:a16="http://schemas.microsoft.com/office/drawing/2014/main" id="{0F202B89-D099-608E-A853-E1070E6B1EAB}"/>
              </a:ext>
            </a:extLst>
          </p:cNvPr>
          <p:cNvSpPr>
            <a:spLocks noGrp="1" noChangeArrowheads="1"/>
          </p:cNvSpPr>
          <p:nvPr>
            <p:ph type="title"/>
          </p:nvPr>
        </p:nvSpPr>
        <p:spPr>
          <a:xfrm>
            <a:off x="1394011" y="190503"/>
            <a:ext cx="9403978"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Platelet Adhesion and Activation*</a:t>
            </a:r>
          </a:p>
        </p:txBody>
      </p:sp>
      <p:sp>
        <p:nvSpPr>
          <p:cNvPr id="10" name="Content Placeholder 2">
            <a:extLst>
              <a:ext uri="{FF2B5EF4-FFF2-40B4-BE49-F238E27FC236}">
                <a16:creationId xmlns:a16="http://schemas.microsoft.com/office/drawing/2014/main" id="{79895151-E35F-4B9F-9473-1071C5EC08D5}"/>
              </a:ext>
            </a:extLst>
          </p:cNvPr>
          <p:cNvSpPr txBox="1">
            <a:spLocks/>
          </p:cNvSpPr>
          <p:nvPr/>
        </p:nvSpPr>
        <p:spPr>
          <a:xfrm>
            <a:off x="3706132" y="2220725"/>
            <a:ext cx="6543217" cy="2066925"/>
          </a:xfrm>
          <a:prstGeom prst="rect">
            <a:avLst/>
          </a:prstGeom>
        </p:spPr>
        <p:txBody>
          <a:bodyPr/>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a:solidFill>
                  <a:schemeClr val="accent2"/>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Arial"/>
              </a:rPr>
              <a:t>Adhesion</a:t>
            </a:r>
          </a:p>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Arial"/>
              </a:rPr>
              <a:t>Activation</a:t>
            </a:r>
          </a:p>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rgbClr val="000000"/>
                </a:solidFill>
                <a:effectLst/>
                <a:uLnTx/>
                <a:uFillTx/>
                <a:latin typeface="Arial"/>
              </a:rPr>
              <a:t>Aggregation</a:t>
            </a:r>
          </a:p>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rgbClr val="000000"/>
                </a:solidFill>
                <a:effectLst/>
                <a:uLnTx/>
                <a:uFillTx/>
                <a:latin typeface="Arial"/>
              </a:rPr>
              <a:t>Provisional Platelet Plug</a:t>
            </a:r>
          </a:p>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chemeClr val="bg2"/>
                </a:solidFill>
                <a:effectLst/>
                <a:uLnTx/>
                <a:uFillTx/>
                <a:latin typeface="Arial"/>
              </a:rPr>
              <a:t>Definitive</a:t>
            </a:r>
            <a:r>
              <a:rPr lang="en-US" sz="4000" kern="0" dirty="0">
                <a:solidFill>
                  <a:schemeClr val="bg2"/>
                </a:solidFill>
                <a:effectLst/>
                <a:latin typeface="Arial"/>
              </a:rPr>
              <a:t> Platelet </a:t>
            </a:r>
            <a:r>
              <a:rPr kumimoji="0" lang="en-US" sz="4000" b="0" i="0" u="none" strike="noStrike" kern="0" cap="none" spc="0" normalizeH="0" baseline="0" noProof="0" dirty="0">
                <a:ln>
                  <a:noFill/>
                </a:ln>
                <a:solidFill>
                  <a:schemeClr val="bg2"/>
                </a:solidFill>
                <a:effectLst/>
                <a:uLnTx/>
                <a:uFillTx/>
                <a:latin typeface="Arial"/>
              </a:rPr>
              <a:t>Plug</a:t>
            </a:r>
            <a:r>
              <a:rPr kumimoji="0" lang="en-US" sz="4000" b="0" i="0" u="none" strike="noStrike" kern="0" cap="none" spc="0" normalizeH="0" noProof="0" dirty="0">
                <a:ln>
                  <a:noFill/>
                </a:ln>
                <a:solidFill>
                  <a:schemeClr val="bg2"/>
                </a:solidFill>
                <a:effectLst/>
                <a:uLnTx/>
                <a:uFillTx/>
                <a:latin typeface="Arial"/>
              </a:rPr>
              <a:t> </a:t>
            </a:r>
            <a:r>
              <a:rPr kumimoji="0" lang="en-US" sz="4000" b="0" i="0" u="none" strike="noStrike" kern="0" cap="none" spc="0" normalizeH="0" baseline="0" noProof="0" dirty="0">
                <a:ln>
                  <a:noFill/>
                </a:ln>
                <a:solidFill>
                  <a:schemeClr val="bg2"/>
                </a:solidFill>
                <a:effectLst/>
                <a:uLnTx/>
                <a:uFillTx/>
                <a:latin typeface="Arial"/>
              </a:rPr>
              <a:t>**</a:t>
            </a:r>
            <a:endParaRPr kumimoji="0" lang="en-US" sz="3600" b="0" i="0" u="none" strike="noStrike" kern="0" cap="none" spc="0" normalizeH="0" baseline="0" noProof="0" dirty="0">
              <a:ln>
                <a:noFill/>
              </a:ln>
              <a:solidFill>
                <a:schemeClr val="bg2"/>
              </a:solidFill>
              <a:effectLst/>
              <a:uLnTx/>
              <a:uFillTx/>
              <a:latin typeface="Arial"/>
              <a:ea typeface="+mn-ea"/>
              <a:cs typeface="+mn-cs"/>
            </a:endParaRPr>
          </a:p>
        </p:txBody>
      </p:sp>
    </p:spTree>
    <p:extLst>
      <p:ext uri="{BB962C8B-B14F-4D97-AF65-F5344CB8AC3E}">
        <p14:creationId xmlns:p14="http://schemas.microsoft.com/office/powerpoint/2010/main" val="941179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639" name="Straight Connector 5">
            <a:extLst>
              <a:ext uri="{FF2B5EF4-FFF2-40B4-BE49-F238E27FC236}">
                <a16:creationId xmlns:a16="http://schemas.microsoft.com/office/drawing/2014/main" id="{A3D857D1-3BEB-1321-CD2E-64E05BB3AF5A}"/>
              </a:ext>
            </a:extLst>
          </p:cNvPr>
          <p:cNvCxnSpPr>
            <a:cxnSpLocks noChangeShapeType="1"/>
            <a:endCxn id="54" idx="0"/>
          </p:cNvCxnSpPr>
          <p:nvPr/>
        </p:nvCxnSpPr>
        <p:spPr bwMode="auto">
          <a:xfrm>
            <a:off x="5994006" y="2364486"/>
            <a:ext cx="0" cy="880277"/>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3" name="TextBox 2">
            <a:extLst>
              <a:ext uri="{FF2B5EF4-FFF2-40B4-BE49-F238E27FC236}">
                <a16:creationId xmlns:a16="http://schemas.microsoft.com/office/drawing/2014/main" id="{58DE1474-45AE-8BE4-21AC-C364E0094007}"/>
              </a:ext>
            </a:extLst>
          </p:cNvPr>
          <p:cNvSpPr txBox="1"/>
          <p:nvPr/>
        </p:nvSpPr>
        <p:spPr bwMode="auto">
          <a:xfrm>
            <a:off x="3288345" y="1652541"/>
            <a:ext cx="5411321" cy="954107"/>
          </a:xfrm>
          <a:prstGeom prst="rect">
            <a:avLst/>
          </a:prstGeom>
          <a:solidFill>
            <a:schemeClr val="accent5"/>
          </a:solidFill>
        </p:spPr>
        <p:txBody>
          <a:bodyPr wrap="square">
            <a:spAutoFit/>
          </a:bodyPr>
          <a:lstStyle/>
          <a:p>
            <a:pPr algn="ctr">
              <a:defRPr/>
            </a:pPr>
            <a:r>
              <a:rPr lang="en-US" sz="2800" b="1" dirty="0">
                <a:latin typeface="+mn-lt"/>
                <a:ea typeface="ＭＳ Ｐゴシック" panose="020B0600070205080204" pitchFamily="34" charset="-128"/>
              </a:rPr>
              <a:t>Vascular Injury with Exposure of Subendothelial Matrix</a:t>
            </a:r>
          </a:p>
        </p:txBody>
      </p:sp>
      <p:sp>
        <p:nvSpPr>
          <p:cNvPr id="54" name="TextBox 53">
            <a:extLst>
              <a:ext uri="{FF2B5EF4-FFF2-40B4-BE49-F238E27FC236}">
                <a16:creationId xmlns:a16="http://schemas.microsoft.com/office/drawing/2014/main" id="{8D0A9348-EFB1-E9FA-D0F7-144022524C04}"/>
              </a:ext>
            </a:extLst>
          </p:cNvPr>
          <p:cNvSpPr txBox="1"/>
          <p:nvPr/>
        </p:nvSpPr>
        <p:spPr bwMode="auto">
          <a:xfrm>
            <a:off x="4103018" y="3244763"/>
            <a:ext cx="3781976" cy="400110"/>
          </a:xfrm>
          <a:prstGeom prst="rect">
            <a:avLst/>
          </a:prstGeom>
          <a:solidFill>
            <a:schemeClr val="tx2"/>
          </a:solidFill>
          <a:ln>
            <a:noFill/>
          </a:ln>
        </p:spPr>
        <p:txBody>
          <a:bodyPr wrap="square">
            <a:spAutoFit/>
          </a:bodyPr>
          <a:lstStyle/>
          <a:p>
            <a:pPr algn="ctr">
              <a:defRPr/>
            </a:pPr>
            <a:r>
              <a:rPr lang="en-US" sz="2000" b="1" dirty="0">
                <a:solidFill>
                  <a:srgbClr val="C00000"/>
                </a:solidFill>
                <a:latin typeface="+mn-lt"/>
                <a:ea typeface="ＭＳ Ｐゴシック" panose="020B0600070205080204" pitchFamily="34" charset="-128"/>
              </a:rPr>
              <a:t>von Willebrand Factor (vWF)*</a:t>
            </a:r>
          </a:p>
        </p:txBody>
      </p:sp>
      <p:grpSp>
        <p:nvGrpSpPr>
          <p:cNvPr id="30" name="Group 29">
            <a:extLst>
              <a:ext uri="{FF2B5EF4-FFF2-40B4-BE49-F238E27FC236}">
                <a16:creationId xmlns:a16="http://schemas.microsoft.com/office/drawing/2014/main" id="{17A83B29-36F6-EFE2-DBE9-CA86F5626192}"/>
              </a:ext>
            </a:extLst>
          </p:cNvPr>
          <p:cNvGrpSpPr/>
          <p:nvPr/>
        </p:nvGrpSpPr>
        <p:grpSpPr>
          <a:xfrm>
            <a:off x="2021985" y="3718852"/>
            <a:ext cx="5565482" cy="2450125"/>
            <a:chOff x="2021985" y="3718852"/>
            <a:chExt cx="5565482" cy="2450125"/>
          </a:xfrm>
        </p:grpSpPr>
        <p:grpSp>
          <p:nvGrpSpPr>
            <p:cNvPr id="7" name="Group 6">
              <a:extLst>
                <a:ext uri="{FF2B5EF4-FFF2-40B4-BE49-F238E27FC236}">
                  <a16:creationId xmlns:a16="http://schemas.microsoft.com/office/drawing/2014/main" id="{BD991566-07FF-F871-9F99-FDCF9F9CCC87}"/>
                </a:ext>
              </a:extLst>
            </p:cNvPr>
            <p:cNvGrpSpPr>
              <a:grpSpLocks/>
            </p:cNvGrpSpPr>
            <p:nvPr/>
          </p:nvGrpSpPr>
          <p:grpSpPr bwMode="auto">
            <a:xfrm>
              <a:off x="4408159" y="3718852"/>
              <a:ext cx="3179308" cy="2450125"/>
              <a:chOff x="2972594" y="3262334"/>
              <a:chExt cx="2819400" cy="2448016"/>
            </a:xfrm>
          </p:grpSpPr>
          <p:sp>
            <p:nvSpPr>
              <p:cNvPr id="9" name="TextBox 8">
                <a:extLst>
                  <a:ext uri="{FF2B5EF4-FFF2-40B4-BE49-F238E27FC236}">
                    <a16:creationId xmlns:a16="http://schemas.microsoft.com/office/drawing/2014/main" id="{C90A5EDD-A203-D05B-E3DF-4940B51F7447}"/>
                  </a:ext>
                </a:extLst>
              </p:cNvPr>
              <p:cNvSpPr txBox="1"/>
              <p:nvPr/>
            </p:nvSpPr>
            <p:spPr bwMode="auto">
              <a:xfrm>
                <a:off x="2972594" y="4326547"/>
                <a:ext cx="2819400" cy="1383803"/>
              </a:xfrm>
              <a:prstGeom prst="rect">
                <a:avLst/>
              </a:prstGeom>
              <a:solidFill>
                <a:srgbClr val="FFFFFF"/>
              </a:solidFill>
            </p:spPr>
            <p:txBody>
              <a:bodyPr>
                <a:spAutoFit/>
              </a:bodyPr>
              <a:lstStyle/>
              <a:p>
                <a:pPr algn="ctr">
                  <a:defRPr/>
                </a:pPr>
                <a:r>
                  <a:rPr lang="en-US" sz="2800" b="1" dirty="0">
                    <a:latin typeface="+mn-lt"/>
                    <a:ea typeface="ＭＳ Ｐゴシック" panose="020B0600070205080204" pitchFamily="34" charset="-128"/>
                  </a:rPr>
                  <a:t>Initial Platelet Adhesion and Activation</a:t>
                </a:r>
              </a:p>
            </p:txBody>
          </p:sp>
          <p:cxnSp>
            <p:nvCxnSpPr>
              <p:cNvPr id="69643" name="Straight Arrow Connector 19">
                <a:extLst>
                  <a:ext uri="{FF2B5EF4-FFF2-40B4-BE49-F238E27FC236}">
                    <a16:creationId xmlns:a16="http://schemas.microsoft.com/office/drawing/2014/main" id="{7E8849C4-BAB3-BDC9-1F7B-489421597E94}"/>
                  </a:ext>
                </a:extLst>
              </p:cNvPr>
              <p:cNvCxnSpPr>
                <a:cxnSpLocks noChangeShapeType="1"/>
              </p:cNvCxnSpPr>
              <p:nvPr/>
            </p:nvCxnSpPr>
            <p:spPr bwMode="auto">
              <a:xfrm>
                <a:off x="4382294" y="3262334"/>
                <a:ext cx="0" cy="1063604"/>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68616" name="Group 1">
              <a:extLst>
                <a:ext uri="{FF2B5EF4-FFF2-40B4-BE49-F238E27FC236}">
                  <a16:creationId xmlns:a16="http://schemas.microsoft.com/office/drawing/2014/main" id="{D4EC2731-BAF2-D6E5-245C-B32B9DD7C2B0}"/>
                </a:ext>
              </a:extLst>
            </p:cNvPr>
            <p:cNvGrpSpPr>
              <a:grpSpLocks/>
            </p:cNvGrpSpPr>
            <p:nvPr/>
          </p:nvGrpSpPr>
          <p:grpSpPr bwMode="auto">
            <a:xfrm>
              <a:off x="2021985" y="3825464"/>
              <a:ext cx="3891634" cy="707886"/>
              <a:chOff x="6967451" y="3166917"/>
              <a:chExt cx="3382875" cy="709887"/>
            </a:xfrm>
          </p:grpSpPr>
          <p:cxnSp>
            <p:nvCxnSpPr>
              <p:cNvPr id="69640" name="Straight Arrow Connector 43">
                <a:extLst>
                  <a:ext uri="{FF2B5EF4-FFF2-40B4-BE49-F238E27FC236}">
                    <a16:creationId xmlns:a16="http://schemas.microsoft.com/office/drawing/2014/main" id="{291A0AD2-E6A3-8340-3246-858EBBA316A5}"/>
                  </a:ext>
                </a:extLst>
              </p:cNvPr>
              <p:cNvCxnSpPr>
                <a:cxnSpLocks noChangeShapeType="1"/>
              </p:cNvCxnSpPr>
              <p:nvPr/>
            </p:nvCxnSpPr>
            <p:spPr bwMode="auto">
              <a:xfrm>
                <a:off x="9915891" y="3547365"/>
                <a:ext cx="434435" cy="0"/>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7" name="TextBox 36">
                <a:extLst>
                  <a:ext uri="{FF2B5EF4-FFF2-40B4-BE49-F238E27FC236}">
                    <a16:creationId xmlns:a16="http://schemas.microsoft.com/office/drawing/2014/main" id="{0C29661D-8A95-2D8F-C470-54CD8A6746E0}"/>
                  </a:ext>
                </a:extLst>
              </p:cNvPr>
              <p:cNvSpPr txBox="1"/>
              <p:nvPr/>
            </p:nvSpPr>
            <p:spPr bwMode="auto">
              <a:xfrm>
                <a:off x="6967451" y="3166917"/>
                <a:ext cx="3147902" cy="709887"/>
              </a:xfrm>
              <a:prstGeom prst="rect">
                <a:avLst/>
              </a:prstGeom>
              <a:noFill/>
            </p:spPr>
            <p:txBody>
              <a:bodyPr wrap="square">
                <a:spAutoFit/>
              </a:bodyPr>
              <a:lstStyle/>
              <a:p>
                <a:pPr>
                  <a:defRPr/>
                </a:pPr>
                <a:r>
                  <a:rPr lang="en-US" sz="2000" b="1" dirty="0">
                    <a:latin typeface="+mn-lt"/>
                    <a:ea typeface="ＭＳ Ｐゴシック" panose="020B0600070205080204" pitchFamily="34" charset="-128"/>
                  </a:rPr>
                  <a:t>Platelets with receptors for vWF (GpIb) and collagen **</a:t>
                </a:r>
              </a:p>
            </p:txBody>
          </p:sp>
        </p:grpSp>
      </p:grpSp>
      <p:sp>
        <p:nvSpPr>
          <p:cNvPr id="69638" name="Title 19">
            <a:extLst>
              <a:ext uri="{FF2B5EF4-FFF2-40B4-BE49-F238E27FC236}">
                <a16:creationId xmlns:a16="http://schemas.microsoft.com/office/drawing/2014/main" id="{ED91A987-3DF0-6063-614F-5AF7657F0553}"/>
              </a:ext>
            </a:extLst>
          </p:cNvPr>
          <p:cNvSpPr>
            <a:spLocks noGrp="1"/>
          </p:cNvSpPr>
          <p:nvPr>
            <p:ph type="title"/>
          </p:nvPr>
        </p:nvSpPr>
        <p:spPr>
          <a:xfrm>
            <a:off x="540366" y="48115"/>
            <a:ext cx="10907278" cy="1090612"/>
          </a:xfrm>
        </p:spPr>
        <p:txBody>
          <a:bodyPr/>
          <a:lstStyle/>
          <a:p>
            <a:r>
              <a:rPr lang="en-US" altLang="en-US" sz="4400" i="0" dirty="0">
                <a:solidFill>
                  <a:schemeClr val="tx1"/>
                </a:solidFill>
                <a:effectLst/>
              </a:rPr>
              <a:t>Initial Platelet Adhesion and Activation</a:t>
            </a:r>
          </a:p>
        </p:txBody>
      </p:sp>
      <p:grpSp>
        <p:nvGrpSpPr>
          <p:cNvPr id="26" name="Group 25">
            <a:extLst>
              <a:ext uri="{FF2B5EF4-FFF2-40B4-BE49-F238E27FC236}">
                <a16:creationId xmlns:a16="http://schemas.microsoft.com/office/drawing/2014/main" id="{D5C53AD5-6ABD-D980-DE70-3598655EA769}"/>
              </a:ext>
            </a:extLst>
          </p:cNvPr>
          <p:cNvGrpSpPr/>
          <p:nvPr/>
        </p:nvGrpSpPr>
        <p:grpSpPr>
          <a:xfrm>
            <a:off x="7983584" y="2599044"/>
            <a:ext cx="2837322" cy="2841981"/>
            <a:chOff x="1119454" y="2482944"/>
            <a:chExt cx="2837322" cy="2841981"/>
          </a:xfrm>
        </p:grpSpPr>
        <p:pic>
          <p:nvPicPr>
            <p:cNvPr id="19" name="Picture 18">
              <a:extLst>
                <a:ext uri="{FF2B5EF4-FFF2-40B4-BE49-F238E27FC236}">
                  <a16:creationId xmlns:a16="http://schemas.microsoft.com/office/drawing/2014/main" id="{948B8CE7-D32D-CD56-2611-018CE1E5673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119454" y="2482944"/>
              <a:ext cx="2685161" cy="2409498"/>
            </a:xfrm>
            <a:prstGeom prst="rect">
              <a:avLst/>
            </a:prstGeom>
          </p:spPr>
        </p:pic>
        <p:sp>
          <p:nvSpPr>
            <p:cNvPr id="21" name="TextBox 20">
              <a:extLst>
                <a:ext uri="{FF2B5EF4-FFF2-40B4-BE49-F238E27FC236}">
                  <a16:creationId xmlns:a16="http://schemas.microsoft.com/office/drawing/2014/main" id="{C78FDAB8-C81A-BC59-6D99-5037D1886A2A}"/>
                </a:ext>
              </a:extLst>
            </p:cNvPr>
            <p:cNvSpPr txBox="1"/>
            <p:nvPr/>
          </p:nvSpPr>
          <p:spPr>
            <a:xfrm>
              <a:off x="1953654" y="2919342"/>
              <a:ext cx="954107" cy="369332"/>
            </a:xfrm>
            <a:prstGeom prst="rect">
              <a:avLst/>
            </a:prstGeom>
            <a:noFill/>
          </p:spPr>
          <p:txBody>
            <a:bodyPr wrap="none" rtlCol="0">
              <a:spAutoFit/>
            </a:bodyPr>
            <a:lstStyle/>
            <a:p>
              <a:r>
                <a:rPr lang="en-US" sz="1800" dirty="0">
                  <a:latin typeface="+mj-lt"/>
                </a:rPr>
                <a:t>Platelet</a:t>
              </a:r>
              <a:endParaRPr lang="en-US" sz="1100" dirty="0">
                <a:latin typeface="+mj-lt"/>
              </a:endParaRPr>
            </a:p>
          </p:txBody>
        </p:sp>
        <p:sp>
          <p:nvSpPr>
            <p:cNvPr id="22" name="TextBox 21">
              <a:extLst>
                <a:ext uri="{FF2B5EF4-FFF2-40B4-BE49-F238E27FC236}">
                  <a16:creationId xmlns:a16="http://schemas.microsoft.com/office/drawing/2014/main" id="{0F4FEEFA-8DE7-5534-620D-27012DABFDCA}"/>
                </a:ext>
              </a:extLst>
            </p:cNvPr>
            <p:cNvSpPr txBox="1"/>
            <p:nvPr/>
          </p:nvSpPr>
          <p:spPr>
            <a:xfrm>
              <a:off x="2806134" y="4863260"/>
              <a:ext cx="816249" cy="461665"/>
            </a:xfrm>
            <a:prstGeom prst="rect">
              <a:avLst/>
            </a:prstGeom>
            <a:noFill/>
          </p:spPr>
          <p:txBody>
            <a:bodyPr wrap="none" rtlCol="0">
              <a:spAutoFit/>
            </a:bodyPr>
            <a:lstStyle/>
            <a:p>
              <a:r>
                <a:rPr lang="en-US" dirty="0">
                  <a:latin typeface="+mj-lt"/>
                </a:rPr>
                <a:t>vWF</a:t>
              </a:r>
            </a:p>
          </p:txBody>
        </p:sp>
        <p:sp>
          <p:nvSpPr>
            <p:cNvPr id="23" name="TextBox 22">
              <a:extLst>
                <a:ext uri="{FF2B5EF4-FFF2-40B4-BE49-F238E27FC236}">
                  <a16:creationId xmlns:a16="http://schemas.microsoft.com/office/drawing/2014/main" id="{0C59315B-4253-0EE3-FBB8-863F35734B70}"/>
                </a:ext>
              </a:extLst>
            </p:cNvPr>
            <p:cNvSpPr txBox="1"/>
            <p:nvPr/>
          </p:nvSpPr>
          <p:spPr>
            <a:xfrm>
              <a:off x="2985035" y="3240001"/>
              <a:ext cx="971741" cy="461665"/>
            </a:xfrm>
            <a:prstGeom prst="rect">
              <a:avLst/>
            </a:prstGeom>
            <a:solidFill>
              <a:schemeClr val="accent5"/>
            </a:solidFill>
          </p:spPr>
          <p:txBody>
            <a:bodyPr wrap="none" rtlCol="0">
              <a:spAutoFit/>
            </a:bodyPr>
            <a:lstStyle/>
            <a:p>
              <a:r>
                <a:rPr lang="en-US" dirty="0">
                  <a:latin typeface="+mj-lt"/>
                </a:rPr>
                <a:t>GP1b</a:t>
              </a:r>
            </a:p>
          </p:txBody>
        </p:sp>
        <p:sp>
          <p:nvSpPr>
            <p:cNvPr id="24" name="TextBox 23">
              <a:extLst>
                <a:ext uri="{FF2B5EF4-FFF2-40B4-BE49-F238E27FC236}">
                  <a16:creationId xmlns:a16="http://schemas.microsoft.com/office/drawing/2014/main" id="{42940F41-7F81-B742-2DE2-FA482679DF95}"/>
                </a:ext>
              </a:extLst>
            </p:cNvPr>
            <p:cNvSpPr txBox="1"/>
            <p:nvPr/>
          </p:nvSpPr>
          <p:spPr>
            <a:xfrm>
              <a:off x="1119454" y="4070851"/>
              <a:ext cx="434734" cy="307777"/>
            </a:xfrm>
            <a:prstGeom prst="rect">
              <a:avLst/>
            </a:prstGeom>
            <a:noFill/>
          </p:spPr>
          <p:txBody>
            <a:bodyPr wrap="none" rtlCol="0">
              <a:spAutoFit/>
            </a:bodyPr>
            <a:lstStyle/>
            <a:p>
              <a:r>
                <a:rPr lang="en-US" sz="1400" dirty="0">
                  <a:latin typeface="+mj-lt"/>
                </a:rPr>
                <a:t>EC</a:t>
              </a:r>
            </a:p>
          </p:txBody>
        </p:sp>
        <p:sp>
          <p:nvSpPr>
            <p:cNvPr id="25" name="TextBox 24">
              <a:extLst>
                <a:ext uri="{FF2B5EF4-FFF2-40B4-BE49-F238E27FC236}">
                  <a16:creationId xmlns:a16="http://schemas.microsoft.com/office/drawing/2014/main" id="{9C54F899-0585-06B6-2669-36D851B77C16}"/>
                </a:ext>
              </a:extLst>
            </p:cNvPr>
            <p:cNvSpPr txBox="1"/>
            <p:nvPr/>
          </p:nvSpPr>
          <p:spPr>
            <a:xfrm>
              <a:off x="3454073" y="4008495"/>
              <a:ext cx="434734" cy="307777"/>
            </a:xfrm>
            <a:prstGeom prst="rect">
              <a:avLst/>
            </a:prstGeom>
            <a:noFill/>
          </p:spPr>
          <p:txBody>
            <a:bodyPr wrap="none" rtlCol="0">
              <a:spAutoFit/>
            </a:bodyPr>
            <a:lstStyle/>
            <a:p>
              <a:r>
                <a:rPr lang="en-US" sz="1400" dirty="0">
                  <a:latin typeface="+mj-lt"/>
                </a:rPr>
                <a:t>EC</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A6A8FCB6-0BAE-EF8E-513D-F39D281CE81A}"/>
              </a:ext>
            </a:extLst>
          </p:cNvPr>
          <p:cNvSpPr>
            <a:spLocks noGrp="1" noChangeArrowheads="1"/>
          </p:cNvSpPr>
          <p:nvPr>
            <p:ph type="title"/>
          </p:nvPr>
        </p:nvSpPr>
        <p:spPr>
          <a:xfrm>
            <a:off x="1345782" y="88106"/>
            <a:ext cx="9605433" cy="1090613"/>
          </a:xfrm>
        </p:spPr>
        <p:txBody>
          <a:bodyPr/>
          <a:lstStyle/>
          <a:p>
            <a:r>
              <a:rPr lang="en-US" altLang="en-US" sz="2800" b="1" i="0" dirty="0">
                <a:solidFill>
                  <a:schemeClr val="tx1"/>
                </a:solidFill>
                <a:effectLst/>
                <a:latin typeface="+mn-lt"/>
              </a:rPr>
              <a:t> </a:t>
            </a:r>
            <a:r>
              <a:rPr lang="en-US" altLang="en-US" sz="4400" i="0" dirty="0">
                <a:solidFill>
                  <a:schemeClr val="tx1"/>
                </a:solidFill>
                <a:effectLst/>
                <a:latin typeface="+mn-lt"/>
                <a:ea typeface="Verdana" panose="020B0604030504040204" pitchFamily="34" charset="0"/>
                <a:cs typeface="Arial" panose="020B0604020202020204" pitchFamily="34" charset="0"/>
              </a:rPr>
              <a:t>Platelets</a:t>
            </a:r>
            <a:br>
              <a:rPr lang="en-US" altLang="en-US" dirty="0">
                <a:solidFill>
                  <a:schemeClr val="tx1"/>
                </a:solidFill>
                <a:effectLst/>
              </a:rPr>
            </a:br>
            <a:r>
              <a:rPr lang="en-US" altLang="en-US" sz="2800" i="0" dirty="0">
                <a:solidFill>
                  <a:schemeClr val="tx1"/>
                </a:solidFill>
                <a:effectLst/>
              </a:rPr>
              <a:t>Effects of Adhesion and Activation</a:t>
            </a:r>
          </a:p>
        </p:txBody>
      </p:sp>
      <p:pic>
        <p:nvPicPr>
          <p:cNvPr id="75779" name="Picture 3" descr="tempImage">
            <a:extLst>
              <a:ext uri="{FF2B5EF4-FFF2-40B4-BE49-F238E27FC236}">
                <a16:creationId xmlns:a16="http://schemas.microsoft.com/office/drawing/2014/main" id="{C18BBE4D-AE10-2D98-FD8E-9CB4AF36F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399" y="1714500"/>
            <a:ext cx="348138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3" descr="tempImage">
            <a:extLst>
              <a:ext uri="{FF2B5EF4-FFF2-40B4-BE49-F238E27FC236}">
                <a16:creationId xmlns:a16="http://schemas.microsoft.com/office/drawing/2014/main" id="{9E67AE7B-0E24-2C98-D7E3-E18BAE1F68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14500"/>
            <a:ext cx="34718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Box 4">
            <a:extLst>
              <a:ext uri="{FF2B5EF4-FFF2-40B4-BE49-F238E27FC236}">
                <a16:creationId xmlns:a16="http://schemas.microsoft.com/office/drawing/2014/main" id="{D2713B5C-F81A-D56E-DF47-62665A3FBC0A}"/>
              </a:ext>
            </a:extLst>
          </p:cNvPr>
          <p:cNvSpPr txBox="1">
            <a:spLocks noChangeArrowheads="1"/>
          </p:cNvSpPr>
          <p:nvPr/>
        </p:nvSpPr>
        <p:spPr bwMode="auto">
          <a:xfrm>
            <a:off x="3352800" y="5257801"/>
            <a:ext cx="1229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dirty="0">
                <a:latin typeface="Arial" panose="020B0604020202020204" pitchFamily="34" charset="0"/>
              </a:rPr>
              <a:t>Resting</a:t>
            </a:r>
          </a:p>
        </p:txBody>
      </p:sp>
      <p:sp>
        <p:nvSpPr>
          <p:cNvPr id="75782" name="TextBox 5">
            <a:extLst>
              <a:ext uri="{FF2B5EF4-FFF2-40B4-BE49-F238E27FC236}">
                <a16:creationId xmlns:a16="http://schemas.microsoft.com/office/drawing/2014/main" id="{773FBCB5-2D0D-08EA-604A-6AA920599456}"/>
              </a:ext>
            </a:extLst>
          </p:cNvPr>
          <p:cNvSpPr txBox="1">
            <a:spLocks noChangeArrowheads="1"/>
          </p:cNvSpPr>
          <p:nvPr/>
        </p:nvSpPr>
        <p:spPr bwMode="auto">
          <a:xfrm>
            <a:off x="6007100" y="5238751"/>
            <a:ext cx="33329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dirty="0">
                <a:latin typeface="Arial" panose="020B0604020202020204" pitchFamily="34" charset="0"/>
              </a:rPr>
              <a:t>Activated &amp; Contracted</a:t>
            </a:r>
          </a:p>
        </p:txBody>
      </p:sp>
      <p:sp>
        <p:nvSpPr>
          <p:cNvPr id="75783" name="TextBox 6">
            <a:extLst>
              <a:ext uri="{FF2B5EF4-FFF2-40B4-BE49-F238E27FC236}">
                <a16:creationId xmlns:a16="http://schemas.microsoft.com/office/drawing/2014/main" id="{6DAC2CFC-BFE8-1144-A9C3-FEB1B91381F7}"/>
              </a:ext>
            </a:extLst>
          </p:cNvPr>
          <p:cNvSpPr txBox="1">
            <a:spLocks noChangeArrowheads="1"/>
          </p:cNvSpPr>
          <p:nvPr/>
        </p:nvSpPr>
        <p:spPr bwMode="auto">
          <a:xfrm>
            <a:off x="5919787" y="5686427"/>
            <a:ext cx="37497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800" i="1" dirty="0">
                <a:latin typeface="Arial" panose="020B0604020202020204" pitchFamily="34" charset="0"/>
              </a:rPr>
              <a:t>Marked cytoskeletal reorganization</a:t>
            </a:r>
          </a:p>
        </p:txBody>
      </p:sp>
      <p:sp>
        <p:nvSpPr>
          <p:cNvPr id="75784" name="Right Arrow 1">
            <a:extLst>
              <a:ext uri="{FF2B5EF4-FFF2-40B4-BE49-F238E27FC236}">
                <a16:creationId xmlns:a16="http://schemas.microsoft.com/office/drawing/2014/main" id="{135850CE-1125-B1B7-4B8C-D5A9B91300DC}"/>
              </a:ext>
            </a:extLst>
          </p:cNvPr>
          <p:cNvSpPr>
            <a:spLocks noChangeArrowheads="1"/>
          </p:cNvSpPr>
          <p:nvPr/>
        </p:nvSpPr>
        <p:spPr bwMode="auto">
          <a:xfrm>
            <a:off x="5572124" y="3133726"/>
            <a:ext cx="800100" cy="447675"/>
          </a:xfrm>
          <a:prstGeom prst="rightArrow">
            <a:avLst>
              <a:gd name="adj1" fmla="val 50000"/>
              <a:gd name="adj2" fmla="val 50001"/>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F2D074D5-8FA4-614A-A1DC-BFDF8578AF5D}"/>
              </a:ext>
            </a:extLst>
          </p:cNvPr>
          <p:cNvSpPr>
            <a:spLocks noGrp="1" noChangeArrowheads="1"/>
          </p:cNvSpPr>
          <p:nvPr>
            <p:ph type="title"/>
          </p:nvPr>
        </p:nvSpPr>
        <p:spPr>
          <a:xfrm>
            <a:off x="827437" y="1"/>
            <a:ext cx="10502202"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Platelet Granule Release Reactions*</a:t>
            </a:r>
            <a:br>
              <a:rPr lang="en-US" altLang="en-US" sz="360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400" dirty="0">
                <a:solidFill>
                  <a:schemeClr val="tx1"/>
                </a:solidFill>
                <a:effectLst/>
                <a:latin typeface="Arial" panose="020B0604020202020204" pitchFamily="34" charset="0"/>
                <a:ea typeface="Verdana" panose="020B0604030504040204" pitchFamily="34" charset="0"/>
                <a:cs typeface="Arial" panose="020B0604020202020204" pitchFamily="34" charset="0"/>
              </a:rPr>
              <a:t>Pre-formed Mediators</a:t>
            </a:r>
          </a:p>
        </p:txBody>
      </p:sp>
      <p:sp>
        <p:nvSpPr>
          <p:cNvPr id="77827" name="Text Box 3">
            <a:extLst>
              <a:ext uri="{FF2B5EF4-FFF2-40B4-BE49-F238E27FC236}">
                <a16:creationId xmlns:a16="http://schemas.microsoft.com/office/drawing/2014/main" id="{403B3620-0137-45CC-7FF8-5B6F16A53598}"/>
              </a:ext>
            </a:extLst>
          </p:cNvPr>
          <p:cNvSpPr txBox="1">
            <a:spLocks noChangeArrowheads="1"/>
          </p:cNvSpPr>
          <p:nvPr/>
        </p:nvSpPr>
        <p:spPr bwMode="auto">
          <a:xfrm>
            <a:off x="6060171" y="1227414"/>
            <a:ext cx="5254815" cy="236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SzPct val="100000"/>
              <a:buFont typeface="Symbol" panose="05050102010706020507" pitchFamily="18" charset="2"/>
              <a:buChar char="·"/>
              <a:defRPr sz="2800">
                <a:solidFill>
                  <a:schemeClr val="accent2"/>
                </a:solidFill>
                <a:latin typeface="Arial" panose="020B0604020202020204" pitchFamily="34" charset="0"/>
              </a:defRPr>
            </a:lvl1pPr>
            <a:lvl2pPr marL="685800" indent="-228600">
              <a:lnSpc>
                <a:spcPct val="90000"/>
              </a:lnSpc>
              <a:spcBef>
                <a:spcPct val="30000"/>
              </a:spcBef>
              <a:buSzPct val="100000"/>
              <a:buFont typeface="Symbol" panose="05050102010706020507" pitchFamily="18" charset="2"/>
              <a:buChar char="·"/>
              <a:defRPr sz="2000">
                <a:solidFill>
                  <a:schemeClr val="accent2"/>
                </a:solidFill>
                <a:latin typeface="Arial" panose="020B0604020202020204" pitchFamily="34" charset="0"/>
              </a:defRPr>
            </a:lvl2pPr>
            <a:lvl3pPr marL="1143000" indent="-228600">
              <a:lnSpc>
                <a:spcPct val="90000"/>
              </a:lnSpc>
              <a:spcBef>
                <a:spcPct val="30000"/>
              </a:spcBef>
              <a:buSzPct val="100000"/>
              <a:buFont typeface="Symbol" panose="05050102010706020507" pitchFamily="18" charset="2"/>
              <a:buChar char="·"/>
              <a:defRPr sz="2000">
                <a:solidFill>
                  <a:schemeClr val="accent2"/>
                </a:solidFill>
                <a:latin typeface="Arial" panose="020B0604020202020204" pitchFamily="34" charset="0"/>
              </a:defRPr>
            </a:lvl3pPr>
            <a:lvl4pPr marL="1600200" indent="-228600">
              <a:lnSpc>
                <a:spcPct val="90000"/>
              </a:lnSpc>
              <a:spcBef>
                <a:spcPct val="30000"/>
              </a:spcBef>
              <a:buSzPct val="100000"/>
              <a:buFont typeface="Symbol" panose="05050102010706020507" pitchFamily="18" charset="2"/>
              <a:buChar char="·"/>
              <a:defRPr sz="2000">
                <a:solidFill>
                  <a:schemeClr val="accent2"/>
                </a:solidFill>
                <a:latin typeface="Arial" panose="020B0604020202020204" pitchFamily="34" charset="0"/>
              </a:defRPr>
            </a:lvl4pPr>
            <a:lvl5pPr marL="2057400" indent="-228600">
              <a:lnSpc>
                <a:spcPct val="90000"/>
              </a:lnSpc>
              <a:spcBef>
                <a:spcPct val="30000"/>
              </a:spcBef>
              <a:buSzPct val="100000"/>
              <a:buFont typeface="Symbol" panose="05050102010706020507" pitchFamily="18" charset="2"/>
              <a:buChar char="·"/>
              <a:defRPr sz="2000">
                <a:solidFill>
                  <a:schemeClr val="accent2"/>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latin typeface="Arial" panose="020B0604020202020204" pitchFamily="34" charset="0"/>
              </a:defRPr>
            </a:lvl9pPr>
          </a:lstStyle>
          <a:p>
            <a:pPr>
              <a:lnSpc>
                <a:spcPct val="100000"/>
              </a:lnSpc>
              <a:spcBef>
                <a:spcPts val="300"/>
              </a:spcBef>
              <a:buSzTx/>
              <a:buNone/>
            </a:pPr>
            <a:r>
              <a:rPr lang="en-US" altLang="en-US" sz="2400" b="1" dirty="0">
                <a:solidFill>
                  <a:schemeClr val="tx1"/>
                </a:solidFill>
                <a:latin typeface="Symbol" panose="05050102010706020507" pitchFamily="18" charset="2"/>
              </a:rPr>
              <a:t>d</a:t>
            </a:r>
            <a:r>
              <a:rPr lang="en-US" altLang="en-US" sz="2400" b="1" dirty="0">
                <a:solidFill>
                  <a:schemeClr val="tx1"/>
                </a:solidFill>
              </a:rPr>
              <a:t>-granules (delta/dense granules)</a:t>
            </a:r>
          </a:p>
          <a:p>
            <a:pPr lvl="1">
              <a:lnSpc>
                <a:spcPct val="100000"/>
              </a:lnSpc>
              <a:spcBef>
                <a:spcPts val="300"/>
              </a:spcBef>
              <a:buSzTx/>
              <a:buFont typeface="Arial" panose="020B0604020202020204" pitchFamily="34" charset="0"/>
              <a:buChar char="•"/>
            </a:pPr>
            <a:r>
              <a:rPr lang="en-US" altLang="en-US" dirty="0">
                <a:solidFill>
                  <a:schemeClr val="tx1"/>
                </a:solidFill>
              </a:rPr>
              <a:t>ADP</a:t>
            </a:r>
          </a:p>
          <a:p>
            <a:pPr lvl="1">
              <a:lnSpc>
                <a:spcPct val="100000"/>
              </a:lnSpc>
              <a:spcBef>
                <a:spcPts val="300"/>
              </a:spcBef>
              <a:buSzTx/>
              <a:buFont typeface="Arial" panose="020B0604020202020204" pitchFamily="34" charset="0"/>
              <a:buChar char="•"/>
            </a:pPr>
            <a:r>
              <a:rPr lang="en-US" altLang="en-US" dirty="0">
                <a:solidFill>
                  <a:schemeClr val="tx1"/>
                </a:solidFill>
              </a:rPr>
              <a:t>Ca</a:t>
            </a:r>
            <a:r>
              <a:rPr lang="en-US" altLang="en-US" baseline="30000" dirty="0">
                <a:solidFill>
                  <a:schemeClr val="tx1"/>
                </a:solidFill>
              </a:rPr>
              <a:t>2+</a:t>
            </a:r>
          </a:p>
          <a:p>
            <a:pPr lvl="1">
              <a:lnSpc>
                <a:spcPct val="100000"/>
              </a:lnSpc>
              <a:spcBef>
                <a:spcPts val="300"/>
              </a:spcBef>
              <a:buSzTx/>
              <a:buFont typeface="Arial" panose="020B0604020202020204" pitchFamily="34" charset="0"/>
              <a:buChar char="•"/>
            </a:pPr>
            <a:r>
              <a:rPr lang="en-US" altLang="en-US" dirty="0">
                <a:solidFill>
                  <a:schemeClr val="tx1"/>
                </a:solidFill>
              </a:rPr>
              <a:t>“Vasoactive” amines (serotonin, epinephrine), polyphosphates</a:t>
            </a:r>
            <a:endParaRPr lang="en-US" altLang="en-US" sz="2400" dirty="0">
              <a:solidFill>
                <a:schemeClr val="tx1"/>
              </a:solidFill>
            </a:endParaRPr>
          </a:p>
          <a:p>
            <a:pPr>
              <a:lnSpc>
                <a:spcPct val="100000"/>
              </a:lnSpc>
              <a:spcBef>
                <a:spcPct val="50000"/>
              </a:spcBef>
              <a:buSzTx/>
              <a:buFontTx/>
              <a:buNone/>
            </a:pPr>
            <a:r>
              <a:rPr lang="en-US" altLang="en-US" sz="2400" dirty="0">
                <a:solidFill>
                  <a:schemeClr val="tx1"/>
                </a:solidFill>
              </a:rPr>
              <a:t>	</a:t>
            </a:r>
          </a:p>
        </p:txBody>
      </p:sp>
      <p:grpSp>
        <p:nvGrpSpPr>
          <p:cNvPr id="77828" name="Group 2">
            <a:extLst>
              <a:ext uri="{FF2B5EF4-FFF2-40B4-BE49-F238E27FC236}">
                <a16:creationId xmlns:a16="http://schemas.microsoft.com/office/drawing/2014/main" id="{D37C4F1A-F4C5-C1D5-D3A1-415A20ADF99E}"/>
              </a:ext>
            </a:extLst>
          </p:cNvPr>
          <p:cNvGrpSpPr>
            <a:grpSpLocks/>
          </p:cNvGrpSpPr>
          <p:nvPr/>
        </p:nvGrpSpPr>
        <p:grpSpPr bwMode="auto">
          <a:xfrm rot="-5400000">
            <a:off x="1021504" y="1478422"/>
            <a:ext cx="4505271" cy="3729656"/>
            <a:chOff x="5753765" y="1497234"/>
            <a:chExt cx="2815200" cy="2188646"/>
          </a:xfrm>
        </p:grpSpPr>
        <p:pic>
          <p:nvPicPr>
            <p:cNvPr id="77832" name="Picture 8" descr="An external file that holds a picture, illustration, etc.&#10;Object name is nihms111775f3.jpg">
              <a:extLst>
                <a:ext uri="{FF2B5EF4-FFF2-40B4-BE49-F238E27FC236}">
                  <a16:creationId xmlns:a16="http://schemas.microsoft.com/office/drawing/2014/main" id="{CB307F6D-2933-A478-563C-DF99243D1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7990" t="10735" r="1015" b="3253"/>
            <a:stretch>
              <a:fillRect/>
            </a:stretch>
          </p:blipFill>
          <p:spPr bwMode="auto">
            <a:xfrm>
              <a:off x="5797484" y="1536569"/>
              <a:ext cx="2771481" cy="21493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C1FEC9-4032-822D-6EEA-77179D3A4839}"/>
                </a:ext>
              </a:extLst>
            </p:cNvPr>
            <p:cNvSpPr txBox="1"/>
            <p:nvPr/>
          </p:nvSpPr>
          <p:spPr>
            <a:xfrm rot="5400000">
              <a:off x="5658300" y="1592699"/>
              <a:ext cx="460351" cy="269421"/>
            </a:xfrm>
            <a:prstGeom prst="rect">
              <a:avLst/>
            </a:prstGeom>
            <a:noFill/>
          </p:spPr>
          <p:txBody>
            <a:bodyPr wrap="none">
              <a:spAutoFit/>
            </a:bodyPr>
            <a:lstStyle/>
            <a:p>
              <a:pPr>
                <a:defRPr/>
              </a:pPr>
              <a:r>
                <a:rPr lang="en-US" sz="1800" dirty="0">
                  <a:latin typeface="+mn-lt"/>
                  <a:ea typeface="ＭＳ Ｐゴシック" panose="020B0600070205080204" pitchFamily="34" charset="-128"/>
                </a:rPr>
                <a:t>TEM</a:t>
              </a:r>
            </a:p>
          </p:txBody>
        </p:sp>
        <p:sp>
          <p:nvSpPr>
            <p:cNvPr id="77834" name="Oval 2">
              <a:extLst>
                <a:ext uri="{FF2B5EF4-FFF2-40B4-BE49-F238E27FC236}">
                  <a16:creationId xmlns:a16="http://schemas.microsoft.com/office/drawing/2014/main" id="{87DB31F8-EFFD-7730-A2CE-CED18E13A4CC}"/>
                </a:ext>
              </a:extLst>
            </p:cNvPr>
            <p:cNvSpPr>
              <a:spLocks noChangeArrowheads="1"/>
            </p:cNvSpPr>
            <p:nvPr/>
          </p:nvSpPr>
          <p:spPr bwMode="auto">
            <a:xfrm>
              <a:off x="6459384" y="1986875"/>
              <a:ext cx="596871" cy="440736"/>
            </a:xfrm>
            <a:prstGeom prst="ellipse">
              <a:avLst/>
            </a:prstGeom>
            <a:noFill/>
            <a:ln w="25400" algn="ctr">
              <a:solidFill>
                <a:srgbClr val="99FF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4" name="TextBox 3">
              <a:extLst>
                <a:ext uri="{FF2B5EF4-FFF2-40B4-BE49-F238E27FC236}">
                  <a16:creationId xmlns:a16="http://schemas.microsoft.com/office/drawing/2014/main" id="{2B0E308B-3CF8-C57C-812A-BD0D3C7B50A9}"/>
                </a:ext>
              </a:extLst>
            </p:cNvPr>
            <p:cNvSpPr txBox="1"/>
            <p:nvPr/>
          </p:nvSpPr>
          <p:spPr>
            <a:xfrm rot="5400000">
              <a:off x="6898968" y="1724267"/>
              <a:ext cx="230835" cy="336777"/>
            </a:xfrm>
            <a:prstGeom prst="rect">
              <a:avLst/>
            </a:prstGeom>
            <a:noFill/>
          </p:spPr>
          <p:txBody>
            <a:bodyPr wrap="none">
              <a:spAutoFit/>
            </a:bodyPr>
            <a:lstStyle/>
            <a:p>
              <a:pPr>
                <a:defRPr/>
              </a:pPr>
              <a:r>
                <a:rPr lang="en-US" dirty="0">
                  <a:solidFill>
                    <a:srgbClr val="99FFCC"/>
                  </a:solidFill>
                  <a:effectLst>
                    <a:outerShdw blurRad="38100" dist="38100" dir="2700000" algn="tl">
                      <a:srgbClr val="000000">
                        <a:alpha val="43137"/>
                      </a:srgbClr>
                    </a:outerShdw>
                  </a:effectLst>
                  <a:latin typeface="Symbol" charset="2"/>
                  <a:ea typeface="ＭＳ Ｐゴシック" charset="-128"/>
                </a:rPr>
                <a:t>d</a:t>
              </a:r>
              <a:endParaRPr lang="en-US" dirty="0">
                <a:solidFill>
                  <a:srgbClr val="99FFCC"/>
                </a:solidFill>
                <a:ea typeface="ＭＳ Ｐゴシック" panose="020B0600070205080204" pitchFamily="34" charset="-128"/>
              </a:endParaRPr>
            </a:p>
          </p:txBody>
        </p:sp>
        <p:sp>
          <p:nvSpPr>
            <p:cNvPr id="77836" name="Oval 2">
              <a:extLst>
                <a:ext uri="{FF2B5EF4-FFF2-40B4-BE49-F238E27FC236}">
                  <a16:creationId xmlns:a16="http://schemas.microsoft.com/office/drawing/2014/main" id="{3A8D299C-9349-7596-FC0C-040FF9BAB7F6}"/>
                </a:ext>
              </a:extLst>
            </p:cNvPr>
            <p:cNvSpPr>
              <a:spLocks noChangeArrowheads="1"/>
            </p:cNvSpPr>
            <p:nvPr/>
          </p:nvSpPr>
          <p:spPr bwMode="auto">
            <a:xfrm>
              <a:off x="6490403" y="2572439"/>
              <a:ext cx="596871" cy="368258"/>
            </a:xfrm>
            <a:prstGeom prst="ellipse">
              <a:avLst/>
            </a:prstGeom>
            <a:noFill/>
            <a:ln w="25400" algn="ctr">
              <a:solidFill>
                <a:srgbClr val="99FF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11" name="TextBox 10">
              <a:extLst>
                <a:ext uri="{FF2B5EF4-FFF2-40B4-BE49-F238E27FC236}">
                  <a16:creationId xmlns:a16="http://schemas.microsoft.com/office/drawing/2014/main" id="{EC646A19-4A18-B3AE-2B5F-2D8A2EA20CB9}"/>
                </a:ext>
              </a:extLst>
            </p:cNvPr>
            <p:cNvSpPr txBox="1"/>
            <p:nvPr/>
          </p:nvSpPr>
          <p:spPr>
            <a:xfrm rot="5593340">
              <a:off x="6424836" y="2887803"/>
              <a:ext cx="259387" cy="336777"/>
            </a:xfrm>
            <a:prstGeom prst="rect">
              <a:avLst/>
            </a:prstGeom>
            <a:noFill/>
          </p:spPr>
          <p:txBody>
            <a:bodyPr wrap="none">
              <a:spAutoFit/>
            </a:bodyPr>
            <a:lstStyle/>
            <a:p>
              <a:pPr>
                <a:defRPr/>
              </a:pPr>
              <a:r>
                <a:rPr lang="en-US" dirty="0">
                  <a:solidFill>
                    <a:srgbClr val="99FFCC"/>
                  </a:solidFill>
                  <a:effectLst>
                    <a:outerShdw blurRad="38100" dist="38100" dir="2700000" algn="tl">
                      <a:srgbClr val="000000">
                        <a:alpha val="43137"/>
                      </a:srgbClr>
                    </a:outerShdw>
                  </a:effectLst>
                  <a:latin typeface="Symbol" charset="2"/>
                  <a:ea typeface="ＭＳ Ｐゴシック" charset="-128"/>
                </a:rPr>
                <a:t>a</a:t>
              </a:r>
              <a:endParaRPr lang="en-US" dirty="0">
                <a:solidFill>
                  <a:srgbClr val="99FFCC"/>
                </a:solidFill>
                <a:ea typeface="ＭＳ Ｐゴシック" panose="020B0600070205080204" pitchFamily="34" charset="-128"/>
              </a:endParaRPr>
            </a:p>
          </p:txBody>
        </p:sp>
      </p:grpSp>
      <p:sp>
        <p:nvSpPr>
          <p:cNvPr id="77829" name="Text Box 3">
            <a:extLst>
              <a:ext uri="{FF2B5EF4-FFF2-40B4-BE49-F238E27FC236}">
                <a16:creationId xmlns:a16="http://schemas.microsoft.com/office/drawing/2014/main" id="{CA6DCA64-AD88-0D5F-B717-FBDF0EB2F04F}"/>
              </a:ext>
            </a:extLst>
          </p:cNvPr>
          <p:cNvSpPr txBox="1">
            <a:spLocks noChangeArrowheads="1"/>
          </p:cNvSpPr>
          <p:nvPr/>
        </p:nvSpPr>
        <p:spPr bwMode="auto">
          <a:xfrm>
            <a:off x="6060172" y="3037749"/>
            <a:ext cx="5371312"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SzPct val="100000"/>
              <a:buFont typeface="Symbol" panose="05050102010706020507" pitchFamily="18" charset="2"/>
              <a:buChar char="·"/>
              <a:defRPr sz="2800">
                <a:solidFill>
                  <a:schemeClr val="accent2"/>
                </a:solidFill>
                <a:latin typeface="Arial" panose="020B0604020202020204" pitchFamily="34" charset="0"/>
              </a:defRPr>
            </a:lvl1pPr>
            <a:lvl2pPr marL="685800" indent="-228600">
              <a:lnSpc>
                <a:spcPct val="90000"/>
              </a:lnSpc>
              <a:spcBef>
                <a:spcPct val="30000"/>
              </a:spcBef>
              <a:buSzPct val="100000"/>
              <a:buFont typeface="Symbol" panose="05050102010706020507" pitchFamily="18" charset="2"/>
              <a:buChar char="·"/>
              <a:defRPr sz="2000">
                <a:solidFill>
                  <a:schemeClr val="accent2"/>
                </a:solidFill>
                <a:latin typeface="Arial" panose="020B0604020202020204" pitchFamily="34" charset="0"/>
              </a:defRPr>
            </a:lvl2pPr>
            <a:lvl3pPr marL="1143000" indent="-228600">
              <a:lnSpc>
                <a:spcPct val="90000"/>
              </a:lnSpc>
              <a:spcBef>
                <a:spcPct val="30000"/>
              </a:spcBef>
              <a:buSzPct val="100000"/>
              <a:buFont typeface="Symbol" panose="05050102010706020507" pitchFamily="18" charset="2"/>
              <a:buChar char="·"/>
              <a:defRPr sz="2000">
                <a:solidFill>
                  <a:schemeClr val="accent2"/>
                </a:solidFill>
                <a:latin typeface="Arial" panose="020B0604020202020204" pitchFamily="34" charset="0"/>
              </a:defRPr>
            </a:lvl3pPr>
            <a:lvl4pPr marL="1600200" indent="-228600">
              <a:lnSpc>
                <a:spcPct val="90000"/>
              </a:lnSpc>
              <a:spcBef>
                <a:spcPct val="30000"/>
              </a:spcBef>
              <a:buSzPct val="100000"/>
              <a:buFont typeface="Symbol" panose="05050102010706020507" pitchFamily="18" charset="2"/>
              <a:buChar char="·"/>
              <a:defRPr sz="2000">
                <a:solidFill>
                  <a:schemeClr val="accent2"/>
                </a:solidFill>
                <a:latin typeface="Arial" panose="020B0604020202020204" pitchFamily="34" charset="0"/>
              </a:defRPr>
            </a:lvl4pPr>
            <a:lvl5pPr marL="2057400" indent="-228600">
              <a:lnSpc>
                <a:spcPct val="90000"/>
              </a:lnSpc>
              <a:spcBef>
                <a:spcPct val="30000"/>
              </a:spcBef>
              <a:buSzPct val="100000"/>
              <a:buFont typeface="Symbol" panose="05050102010706020507" pitchFamily="18" charset="2"/>
              <a:buChar char="·"/>
              <a:defRPr sz="2000">
                <a:solidFill>
                  <a:schemeClr val="accent2"/>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latin typeface="Arial" panose="020B0604020202020204" pitchFamily="34" charset="0"/>
              </a:defRPr>
            </a:lvl9pPr>
          </a:lstStyle>
          <a:p>
            <a:pPr>
              <a:lnSpc>
                <a:spcPct val="100000"/>
              </a:lnSpc>
              <a:spcBef>
                <a:spcPts val="300"/>
              </a:spcBef>
              <a:buSzTx/>
              <a:buNone/>
            </a:pPr>
            <a:r>
              <a:rPr lang="en-US" altLang="en-US" sz="2400" b="1" dirty="0">
                <a:solidFill>
                  <a:schemeClr val="tx1"/>
                </a:solidFill>
                <a:latin typeface="Symbol" panose="05050102010706020507" pitchFamily="18" charset="2"/>
              </a:rPr>
              <a:t>a</a:t>
            </a:r>
            <a:r>
              <a:rPr lang="en-US" altLang="en-US" sz="2400" b="1" dirty="0">
                <a:solidFill>
                  <a:schemeClr val="tx1"/>
                </a:solidFill>
              </a:rPr>
              <a:t>-granules</a:t>
            </a:r>
          </a:p>
          <a:p>
            <a:pPr lvl="1">
              <a:lnSpc>
                <a:spcPct val="100000"/>
              </a:lnSpc>
              <a:spcBef>
                <a:spcPts val="300"/>
              </a:spcBef>
              <a:buSzTx/>
              <a:buFont typeface="Arial" panose="020B0604020202020204" pitchFamily="34" charset="0"/>
              <a:buChar char="•"/>
            </a:pPr>
            <a:r>
              <a:rPr lang="en-US" altLang="en-US" dirty="0">
                <a:solidFill>
                  <a:schemeClr val="tx1"/>
                </a:solidFill>
              </a:rPr>
              <a:t>P-selectin, which is expressed on membrane</a:t>
            </a:r>
          </a:p>
          <a:p>
            <a:pPr lvl="1">
              <a:lnSpc>
                <a:spcPct val="100000"/>
              </a:lnSpc>
              <a:spcBef>
                <a:spcPts val="300"/>
              </a:spcBef>
              <a:buSzTx/>
              <a:buFont typeface="Arial" panose="020B0604020202020204" pitchFamily="34" charset="0"/>
              <a:buChar char="•"/>
            </a:pPr>
            <a:r>
              <a:rPr lang="en-US" altLang="en-US" dirty="0">
                <a:solidFill>
                  <a:schemeClr val="tx1"/>
                </a:solidFill>
              </a:rPr>
              <a:t>vWF</a:t>
            </a:r>
          </a:p>
          <a:p>
            <a:pPr lvl="1">
              <a:lnSpc>
                <a:spcPct val="100000"/>
              </a:lnSpc>
              <a:spcBef>
                <a:spcPts val="300"/>
              </a:spcBef>
              <a:buSzTx/>
              <a:buFont typeface="Arial" panose="020B0604020202020204" pitchFamily="34" charset="0"/>
              <a:buChar char="•"/>
            </a:pPr>
            <a:r>
              <a:rPr lang="en-US" altLang="en-US" dirty="0">
                <a:solidFill>
                  <a:schemeClr val="tx1"/>
                </a:solidFill>
              </a:rPr>
              <a:t>Some coagulation factors: e.g., I, V</a:t>
            </a:r>
          </a:p>
          <a:p>
            <a:pPr lvl="1">
              <a:lnSpc>
                <a:spcPct val="100000"/>
              </a:lnSpc>
              <a:spcBef>
                <a:spcPts val="300"/>
              </a:spcBef>
              <a:buSzTx/>
              <a:buFont typeface="Arial" panose="020B0604020202020204" pitchFamily="34" charset="0"/>
              <a:buChar char="•"/>
            </a:pPr>
            <a:r>
              <a:rPr lang="en-US" altLang="en-US" dirty="0">
                <a:solidFill>
                  <a:schemeClr val="tx1"/>
                </a:solidFill>
              </a:rPr>
              <a:t>Several growth factors (e.g., PDGF, TGF</a:t>
            </a:r>
            <a:r>
              <a:rPr lang="en-US" altLang="en-US" dirty="0">
                <a:solidFill>
                  <a:schemeClr val="tx1"/>
                </a:solidFill>
                <a:latin typeface="Symbol" panose="05050102010706020507" pitchFamily="18" charset="2"/>
              </a:rPr>
              <a:t>b</a:t>
            </a:r>
            <a:r>
              <a:rPr lang="en-US" altLang="en-US" dirty="0">
                <a:solidFill>
                  <a:schemeClr val="tx1"/>
                </a:solidFill>
              </a:rPr>
              <a:t>), chemokines including Platelet Factor 4, angiogenic factors, cellular fibronectin, and more </a:t>
            </a:r>
            <a:r>
              <a:rPr lang="en-US" altLang="en-US" i="1" dirty="0">
                <a:solidFill>
                  <a:schemeClr val="tx1"/>
                </a:solidFill>
              </a:rPr>
              <a:t>. . .</a:t>
            </a:r>
          </a:p>
        </p:txBody>
      </p:sp>
      <p:sp>
        <p:nvSpPr>
          <p:cNvPr id="3" name="TextBox 2">
            <a:extLst>
              <a:ext uri="{FF2B5EF4-FFF2-40B4-BE49-F238E27FC236}">
                <a16:creationId xmlns:a16="http://schemas.microsoft.com/office/drawing/2014/main" id="{83169C54-007E-DA0D-3C53-C636154ED44C}"/>
              </a:ext>
            </a:extLst>
          </p:cNvPr>
          <p:cNvSpPr txBox="1"/>
          <p:nvPr/>
        </p:nvSpPr>
        <p:spPr>
          <a:xfrm>
            <a:off x="1827043" y="5580635"/>
            <a:ext cx="2683748" cy="461665"/>
          </a:xfrm>
          <a:prstGeom prst="rect">
            <a:avLst/>
          </a:prstGeom>
          <a:noFill/>
        </p:spPr>
        <p:txBody>
          <a:bodyPr wrap="none">
            <a:spAutoFit/>
          </a:bodyPr>
          <a:lstStyle/>
          <a:p>
            <a:pPr>
              <a:defRPr/>
            </a:pPr>
            <a:r>
              <a:rPr lang="en-US" dirty="0">
                <a:latin typeface="+mj-lt"/>
                <a:ea typeface="ＭＳ Ｐゴシック" panose="020B0600070205080204" pitchFamily="34" charset="-128"/>
              </a:rPr>
              <a:t>Quiescent Platelet</a:t>
            </a:r>
          </a:p>
        </p:txBody>
      </p:sp>
      <p:sp>
        <p:nvSpPr>
          <p:cNvPr id="5" name="TextBox 4">
            <a:extLst>
              <a:ext uri="{FF2B5EF4-FFF2-40B4-BE49-F238E27FC236}">
                <a16:creationId xmlns:a16="http://schemas.microsoft.com/office/drawing/2014/main" id="{5C95C8F3-8095-00DA-4E1D-FCFF1FA87A71}"/>
              </a:ext>
            </a:extLst>
          </p:cNvPr>
          <p:cNvSpPr txBox="1"/>
          <p:nvPr/>
        </p:nvSpPr>
        <p:spPr>
          <a:xfrm>
            <a:off x="1381208" y="6065325"/>
            <a:ext cx="3911600" cy="523220"/>
          </a:xfrm>
          <a:prstGeom prst="rect">
            <a:avLst/>
          </a:prstGeom>
          <a:noFill/>
        </p:spPr>
        <p:txBody>
          <a:bodyPr>
            <a:spAutoFit/>
          </a:bodyPr>
          <a:lstStyle/>
          <a:p>
            <a:pPr>
              <a:defRPr/>
            </a:pPr>
            <a:r>
              <a:rPr lang="en-US" sz="1400" i="1" dirty="0">
                <a:solidFill>
                  <a:srgbClr val="3333FF"/>
                </a:solidFill>
                <a:latin typeface="+mj-lt"/>
              </a:rPr>
              <a:t>You do not need to be able to morphologically distinguish between the granules.  </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829"/>
                                        </p:tgtEl>
                                        <p:attrNameLst>
                                          <p:attrName>style.visibility</p:attrName>
                                        </p:attrNameLst>
                                      </p:cBhvr>
                                      <p:to>
                                        <p:strVal val="visible"/>
                                      </p:to>
                                    </p:set>
                                    <p:animEffect transition="in" filter="fade">
                                      <p:cBhvr>
                                        <p:cTn id="7" dur="250"/>
                                        <p:tgtEl>
                                          <p:spTgt spid="77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2">
            <a:extLst>
              <a:ext uri="{FF2B5EF4-FFF2-40B4-BE49-F238E27FC236}">
                <a16:creationId xmlns:a16="http://schemas.microsoft.com/office/drawing/2014/main" id="{ECE17EB5-122C-C884-1746-B6E06ECBF450}"/>
              </a:ext>
            </a:extLst>
          </p:cNvPr>
          <p:cNvSpPr>
            <a:spLocks noGrp="1"/>
          </p:cNvSpPr>
          <p:nvPr>
            <p:ph type="title"/>
          </p:nvPr>
        </p:nvSpPr>
        <p:spPr>
          <a:xfrm>
            <a:off x="2582863" y="200026"/>
            <a:ext cx="7237412"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Newly Generated Mediators</a:t>
            </a:r>
          </a:p>
        </p:txBody>
      </p:sp>
      <p:sp>
        <p:nvSpPr>
          <p:cNvPr id="79875" name="Content Placeholder 3">
            <a:extLst>
              <a:ext uri="{FF2B5EF4-FFF2-40B4-BE49-F238E27FC236}">
                <a16:creationId xmlns:a16="http://schemas.microsoft.com/office/drawing/2014/main" id="{B857B514-D10D-2705-A450-E1A615C29B6B}"/>
              </a:ext>
            </a:extLst>
          </p:cNvPr>
          <p:cNvSpPr>
            <a:spLocks noGrp="1"/>
          </p:cNvSpPr>
          <p:nvPr>
            <p:ph idx="1"/>
          </p:nvPr>
        </p:nvSpPr>
        <p:spPr>
          <a:xfrm>
            <a:off x="2898775" y="1620043"/>
            <a:ext cx="6921500" cy="3617913"/>
          </a:xfrm>
        </p:spPr>
        <p:txBody>
          <a:bodyPr/>
          <a:lstStyle/>
          <a:p>
            <a:pPr marL="0" indent="0">
              <a:buNone/>
            </a:pPr>
            <a:r>
              <a:rPr lang="en-US" altLang="en-US" sz="3200" b="1" dirty="0">
                <a:solidFill>
                  <a:schemeClr val="tx1"/>
                </a:solidFill>
                <a:effectLst/>
                <a:ea typeface="Verdana" panose="020B0604030504040204" pitchFamily="34" charset="0"/>
                <a:cs typeface="Arial" panose="020B0604020202020204" pitchFamily="34" charset="0"/>
              </a:rPr>
              <a:t>Thromboxane A2 (TXA2): </a:t>
            </a:r>
          </a:p>
          <a:p>
            <a:pPr marL="862013" lvl="1" indent="-347663">
              <a:buFont typeface="Arial" panose="020B0604020202020204" pitchFamily="34" charset="0"/>
              <a:buChar char="•"/>
            </a:pPr>
            <a:r>
              <a:rPr lang="en-US" altLang="en-US" sz="3200" dirty="0">
                <a:solidFill>
                  <a:schemeClr val="tx1"/>
                </a:solidFill>
                <a:effectLst/>
                <a:ea typeface="Verdana" panose="020B0604030504040204" pitchFamily="34" charset="0"/>
                <a:cs typeface="Arial" panose="020B0604020202020204" pitchFamily="34" charset="0"/>
              </a:rPr>
              <a:t>Stimulates platelet recruitment and activation (and other things including vasoconstriction)*</a:t>
            </a:r>
          </a:p>
          <a:p>
            <a:pPr marL="862013" lvl="1" indent="-347663">
              <a:buFont typeface="Arial" panose="020B0604020202020204" pitchFamily="34" charset="0"/>
              <a:buChar char="•"/>
            </a:pPr>
            <a:r>
              <a:rPr lang="en-US" altLang="en-US" sz="3200" i="1" dirty="0">
                <a:solidFill>
                  <a:schemeClr val="tx1"/>
                </a:solidFill>
                <a:effectLst/>
                <a:ea typeface="Verdana" panose="020B0604030504040204" pitchFamily="34" charset="0"/>
                <a:cs typeface="Arial" panose="020B0604020202020204" pitchFamily="34" charset="0"/>
              </a:rPr>
              <a:t>Synthesis from arachidonic acid is COX-1 dependent. Production inhibited by aspirin</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6B6FE-D7C1-4838-6EA1-AAACF3BA0362}"/>
            </a:ext>
          </a:extLst>
        </p:cNvPr>
        <p:cNvGrpSpPr/>
        <p:nvPr/>
      </p:nvGrpSpPr>
      <p:grpSpPr>
        <a:xfrm>
          <a:off x="0" y="0"/>
          <a:ext cx="0" cy="0"/>
          <a:chOff x="0" y="0"/>
          <a:chExt cx="0" cy="0"/>
        </a:xfrm>
      </p:grpSpPr>
      <p:sp>
        <p:nvSpPr>
          <p:cNvPr id="79874" name="Title 2">
            <a:extLst>
              <a:ext uri="{FF2B5EF4-FFF2-40B4-BE49-F238E27FC236}">
                <a16:creationId xmlns:a16="http://schemas.microsoft.com/office/drawing/2014/main" id="{78160502-BACA-9EF0-0A5A-017E42126586}"/>
              </a:ext>
            </a:extLst>
          </p:cNvPr>
          <p:cNvSpPr>
            <a:spLocks noGrp="1"/>
          </p:cNvSpPr>
          <p:nvPr>
            <p:ph type="title"/>
          </p:nvPr>
        </p:nvSpPr>
        <p:spPr>
          <a:xfrm>
            <a:off x="347002" y="127124"/>
            <a:ext cx="11497996"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Activation Reorganizes Platelet Membranes</a:t>
            </a:r>
          </a:p>
        </p:txBody>
      </p:sp>
      <p:sp>
        <p:nvSpPr>
          <p:cNvPr id="79875" name="Content Placeholder 3">
            <a:extLst>
              <a:ext uri="{FF2B5EF4-FFF2-40B4-BE49-F238E27FC236}">
                <a16:creationId xmlns:a16="http://schemas.microsoft.com/office/drawing/2014/main" id="{43F96940-5D37-51CA-E4D1-C7395B0C95C2}"/>
              </a:ext>
            </a:extLst>
          </p:cNvPr>
          <p:cNvSpPr>
            <a:spLocks noGrp="1"/>
          </p:cNvSpPr>
          <p:nvPr>
            <p:ph idx="1"/>
          </p:nvPr>
        </p:nvSpPr>
        <p:spPr>
          <a:xfrm>
            <a:off x="2777119" y="1620043"/>
            <a:ext cx="7216887" cy="3617913"/>
          </a:xfrm>
        </p:spPr>
        <p:txBody>
          <a:bodyPr/>
          <a:lstStyle/>
          <a:p>
            <a:pPr marL="0" marR="0" lvl="0" indent="0" algn="l" defTabSz="914400" rtl="0" eaLnBrk="0" fontAlgn="base" latinLnBrk="0" hangingPunct="0">
              <a:lnSpc>
                <a:spcPct val="100000"/>
              </a:lnSpc>
              <a:spcBef>
                <a:spcPts val="0"/>
              </a:spcBef>
              <a:spcAft>
                <a:spcPts val="1200"/>
              </a:spcAft>
              <a:buClrTx/>
              <a:buSzPct val="100000"/>
              <a:buFont typeface="Symbol" panose="05050102010706020507" pitchFamily="18" charset="2"/>
              <a:buNone/>
              <a:tabLst/>
              <a:defRPr/>
            </a:pPr>
            <a:r>
              <a:rPr kumimoji="0" lang="en-US" sz="3200" b="0" i="0" u="none" strike="noStrike" kern="0" cap="none" spc="0" normalizeH="0" baseline="0" noProof="0" dirty="0">
                <a:ln>
                  <a:noFill/>
                </a:ln>
                <a:solidFill>
                  <a:srgbClr val="000000"/>
                </a:solidFill>
                <a:effectLst/>
                <a:uLnTx/>
                <a:uFillTx/>
                <a:latin typeface="Arial"/>
                <a:ea typeface="+mn-ea"/>
                <a:cs typeface="+mn-cs"/>
              </a:rPr>
              <a:t>Membrane reorganization:</a:t>
            </a:r>
          </a:p>
          <a:p>
            <a:pPr>
              <a:lnSpc>
                <a:spcPct val="100000"/>
              </a:lnSpc>
              <a:spcBef>
                <a:spcPts val="0"/>
              </a:spcBef>
              <a:spcAft>
                <a:spcPts val="1200"/>
              </a:spcAft>
              <a:defRPr/>
            </a:pPr>
            <a:r>
              <a:rPr kumimoji="0" lang="en-US" sz="3200" b="0" i="0" u="none" strike="noStrike" kern="0" cap="none" spc="0" normalizeH="0" baseline="0" noProof="0" dirty="0">
                <a:ln>
                  <a:noFill/>
                </a:ln>
                <a:solidFill>
                  <a:srgbClr val="000000"/>
                </a:solidFill>
                <a:effectLst/>
                <a:uLnTx/>
                <a:uFillTx/>
                <a:latin typeface="Arial"/>
                <a:ea typeface="+mn-ea"/>
                <a:cs typeface="+mn-cs"/>
              </a:rPr>
              <a:t>Increases membrane surface area</a:t>
            </a:r>
          </a:p>
          <a:p>
            <a:pPr>
              <a:lnSpc>
                <a:spcPct val="100000"/>
              </a:lnSpc>
              <a:spcBef>
                <a:spcPts val="0"/>
              </a:spcBef>
              <a:spcAft>
                <a:spcPts val="1200"/>
              </a:spcAft>
              <a:defRPr/>
            </a:pPr>
            <a:r>
              <a:rPr kumimoji="0" lang="en-US" sz="3200" b="0" i="0" u="none" strike="noStrike" kern="0" cap="none" spc="0" normalizeH="0" baseline="0" noProof="0" dirty="0">
                <a:ln>
                  <a:noFill/>
                </a:ln>
                <a:solidFill>
                  <a:srgbClr val="000000"/>
                </a:solidFill>
                <a:effectLst/>
                <a:uLnTx/>
                <a:uFillTx/>
                <a:latin typeface="Arial"/>
                <a:ea typeface="+mn-ea"/>
                <a:cs typeface="+mn-cs"/>
              </a:rPr>
              <a:t>Promotes translocation of negatively charged phospholipids, particularly phosphatidylserine (PS), from the inner to outer membrane leaflet</a:t>
            </a:r>
          </a:p>
          <a:p>
            <a:pPr marL="0" marR="0" lvl="0" indent="0" algn="l" defTabSz="914400" rtl="0" eaLnBrk="0" fontAlgn="base" latinLnBrk="0" hangingPunct="0">
              <a:lnSpc>
                <a:spcPct val="100000"/>
              </a:lnSpc>
              <a:spcBef>
                <a:spcPts val="0"/>
              </a:spcBef>
              <a:spcAft>
                <a:spcPts val="1200"/>
              </a:spcAft>
              <a:buClrTx/>
              <a:buSzPct val="100000"/>
              <a:buFont typeface="Symbol" panose="05050102010706020507" pitchFamily="18" charset="2"/>
              <a:buNone/>
              <a:tabLst/>
              <a:defRPr/>
            </a:pPr>
            <a:r>
              <a:rPr lang="en-US" sz="3200" i="1" dirty="0">
                <a:solidFill>
                  <a:srgbClr val="000000"/>
                </a:solidFill>
                <a:effectLst/>
                <a:latin typeface="Arial"/>
              </a:rPr>
              <a:t>Both events will </a:t>
            </a:r>
            <a:r>
              <a:rPr kumimoji="0" lang="en-US" sz="3200" b="0" i="1" u="none" strike="noStrike" kern="0" cap="none" spc="0" normalizeH="0" baseline="0" noProof="0" dirty="0">
                <a:ln>
                  <a:noFill/>
                </a:ln>
                <a:solidFill>
                  <a:srgbClr val="000000"/>
                </a:solidFill>
                <a:effectLst/>
                <a:uLnTx/>
                <a:uFillTx/>
                <a:latin typeface="Arial"/>
                <a:ea typeface="+mn-ea"/>
                <a:cs typeface="+mn-cs"/>
              </a:rPr>
              <a:t>play critical roles in coagulation.</a:t>
            </a:r>
          </a:p>
          <a:p>
            <a:pPr marL="0" indent="0">
              <a:buNone/>
            </a:pPr>
            <a:endParaRPr lang="en-US" altLang="en-US" sz="3200" i="1" dirty="0">
              <a:solidFill>
                <a:schemeClr val="tx1"/>
              </a:solidFill>
              <a:effectLst/>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443656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3A77-11CD-963E-098A-4E89BE20911E}"/>
            </a:ext>
          </a:extLst>
        </p:cNvPr>
        <p:cNvGrpSpPr/>
        <p:nvPr/>
      </p:nvGrpSpPr>
      <p:grpSpPr>
        <a:xfrm>
          <a:off x="0" y="0"/>
          <a:ext cx="0" cy="0"/>
          <a:chOff x="0" y="0"/>
          <a:chExt cx="0" cy="0"/>
        </a:xfrm>
      </p:grpSpPr>
      <p:sp>
        <p:nvSpPr>
          <p:cNvPr id="67586" name="Rectangle 2">
            <a:extLst>
              <a:ext uri="{FF2B5EF4-FFF2-40B4-BE49-F238E27FC236}">
                <a16:creationId xmlns:a16="http://schemas.microsoft.com/office/drawing/2014/main" id="{894733BA-9383-6D90-270D-64BF73702685}"/>
              </a:ext>
            </a:extLst>
          </p:cNvPr>
          <p:cNvSpPr>
            <a:spLocks noGrp="1" noChangeArrowheads="1"/>
          </p:cNvSpPr>
          <p:nvPr>
            <p:ph type="title"/>
          </p:nvPr>
        </p:nvSpPr>
        <p:spPr>
          <a:xfrm>
            <a:off x="506506" y="405656"/>
            <a:ext cx="11178988"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Platelet Aggregation and Plug Formation</a:t>
            </a:r>
          </a:p>
        </p:txBody>
      </p:sp>
      <p:sp>
        <p:nvSpPr>
          <p:cNvPr id="10" name="Content Placeholder 2">
            <a:extLst>
              <a:ext uri="{FF2B5EF4-FFF2-40B4-BE49-F238E27FC236}">
                <a16:creationId xmlns:a16="http://schemas.microsoft.com/office/drawing/2014/main" id="{4B388018-C8D0-1989-2468-8892FC89696F}"/>
              </a:ext>
            </a:extLst>
          </p:cNvPr>
          <p:cNvSpPr txBox="1">
            <a:spLocks/>
          </p:cNvSpPr>
          <p:nvPr/>
        </p:nvSpPr>
        <p:spPr>
          <a:xfrm>
            <a:off x="3389402" y="2085634"/>
            <a:ext cx="6443915" cy="2066925"/>
          </a:xfrm>
          <a:prstGeom prst="rect">
            <a:avLst/>
          </a:prstGeom>
        </p:spPr>
        <p:txBody>
          <a:bodyPr/>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a:solidFill>
                  <a:schemeClr val="accent2"/>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a:solidFill>
                  <a:schemeClr val="accent2"/>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chemeClr val="tx1"/>
                </a:solidFill>
                <a:effectLst/>
                <a:uLnTx/>
                <a:uFillTx/>
                <a:latin typeface="Arial"/>
                <a:ea typeface="+mn-ea"/>
                <a:cs typeface="+mn-cs"/>
              </a:rPr>
              <a:t>Adhesion</a:t>
            </a:r>
          </a:p>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chemeClr val="tx1"/>
                </a:solidFill>
                <a:effectLst/>
                <a:uLnTx/>
                <a:uFillTx/>
                <a:latin typeface="Arial"/>
                <a:ea typeface="+mn-ea"/>
                <a:cs typeface="+mn-cs"/>
              </a:rPr>
              <a:t>Activation</a:t>
            </a:r>
          </a:p>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Arial"/>
                <a:ea typeface="+mn-ea"/>
                <a:cs typeface="+mn-cs"/>
              </a:rPr>
              <a:t>Aggregation</a:t>
            </a:r>
          </a:p>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Arial"/>
                <a:ea typeface="+mn-ea"/>
                <a:cs typeface="+mn-cs"/>
              </a:rPr>
              <a:t>Provisional Platelet Plug</a:t>
            </a:r>
          </a:p>
          <a:p>
            <a:pPr marL="514350" marR="0" lvl="0" indent="-514350" algn="l" defTabSz="914400" rtl="0" eaLnBrk="0" fontAlgn="base" latinLnBrk="0" hangingPunct="0">
              <a:lnSpc>
                <a:spcPct val="100000"/>
              </a:lnSpc>
              <a:spcBef>
                <a:spcPts val="0"/>
              </a:spcBef>
              <a:spcAft>
                <a:spcPct val="0"/>
              </a:spcAft>
              <a:buClrTx/>
              <a:buSzPct val="100000"/>
              <a:buFont typeface="+mj-lt"/>
              <a:buAutoNum type="arabicPeriod"/>
              <a:tabLst/>
              <a:defRPr/>
            </a:pPr>
            <a:r>
              <a:rPr kumimoji="0" lang="en-US" sz="4000" b="0" i="0" u="none" strike="noStrike" kern="0" cap="none" spc="0" normalizeH="0" baseline="0" noProof="0" dirty="0">
                <a:ln>
                  <a:noFill/>
                </a:ln>
                <a:solidFill>
                  <a:schemeClr val="bg2"/>
                </a:solidFill>
                <a:effectLst/>
                <a:uLnTx/>
                <a:uFillTx/>
                <a:latin typeface="Arial"/>
                <a:ea typeface="+mn-ea"/>
                <a:cs typeface="+mn-cs"/>
              </a:rPr>
              <a:t>Definitive Platelet Plug</a:t>
            </a:r>
            <a:endParaRPr kumimoji="0" lang="en-US" sz="3200" b="0" i="0" u="none" strike="noStrike" kern="0" cap="none" spc="0" normalizeH="0" baseline="0" noProof="0" dirty="0">
              <a:ln>
                <a:noFill/>
              </a:ln>
              <a:solidFill>
                <a:schemeClr val="bg2"/>
              </a:solidFill>
              <a:effectLst/>
              <a:uLnTx/>
              <a:uFillTx/>
              <a:latin typeface="Arial"/>
              <a:ea typeface="+mn-ea"/>
              <a:cs typeface="+mn-cs"/>
            </a:endParaRPr>
          </a:p>
        </p:txBody>
      </p:sp>
    </p:spTree>
    <p:extLst>
      <p:ext uri="{BB962C8B-B14F-4D97-AF65-F5344CB8AC3E}">
        <p14:creationId xmlns:p14="http://schemas.microsoft.com/office/powerpoint/2010/main" val="1575654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A7ECE139-FA8F-CBC2-6237-2DC98BE0500B}"/>
              </a:ext>
            </a:extLst>
          </p:cNvPr>
          <p:cNvSpPr>
            <a:spLocks noGrp="1"/>
          </p:cNvSpPr>
          <p:nvPr>
            <p:ph type="title"/>
          </p:nvPr>
        </p:nvSpPr>
        <p:spPr>
          <a:xfrm>
            <a:off x="1873250" y="147638"/>
            <a:ext cx="8451850"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Platelet Aggregation</a:t>
            </a:r>
            <a:br>
              <a:rPr lang="en-US" altLang="en-US" sz="36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Simplified Mechanism per Robbins</a:t>
            </a:r>
            <a:endParaRPr lang="en-US" altLang="en-US" sz="24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60419" name="Content Placeholder 1">
            <a:extLst>
              <a:ext uri="{FF2B5EF4-FFF2-40B4-BE49-F238E27FC236}">
                <a16:creationId xmlns:a16="http://schemas.microsoft.com/office/drawing/2014/main" id="{8D663F12-916B-F7A0-08D8-FFFA83FDB0BE}"/>
              </a:ext>
            </a:extLst>
          </p:cNvPr>
          <p:cNvSpPr>
            <a:spLocks noGrp="1"/>
          </p:cNvSpPr>
          <p:nvPr>
            <p:ph idx="1"/>
          </p:nvPr>
        </p:nvSpPr>
        <p:spPr>
          <a:xfrm>
            <a:off x="968660" y="2222868"/>
            <a:ext cx="5422761" cy="3600450"/>
          </a:xfrm>
        </p:spPr>
        <p:txBody>
          <a:bodyPr/>
          <a:lstStyle/>
          <a:p>
            <a:pPr marL="0" indent="0">
              <a:lnSpc>
                <a:spcPct val="100000"/>
              </a:lnSpc>
              <a:spcBef>
                <a:spcPts val="0"/>
              </a:spcBef>
              <a:spcAft>
                <a:spcPts val="600"/>
              </a:spcAft>
              <a:buNone/>
              <a:defRPr/>
            </a:pPr>
            <a:r>
              <a:rPr lang="en-US" altLang="en-US" dirty="0">
                <a:solidFill>
                  <a:schemeClr val="tx1"/>
                </a:solidFill>
                <a:effectLst/>
              </a:rPr>
              <a:t>ADP-dependent conformational changes of platelet integrin GpIIb/IIIa allow bridging interactions with fibrinogen and/or vWF leading to </a:t>
            </a:r>
            <a:r>
              <a:rPr lang="en-US" altLang="en-US" i="1" dirty="0">
                <a:solidFill>
                  <a:schemeClr val="tx1"/>
                </a:solidFill>
                <a:effectLst/>
              </a:rPr>
              <a:t>aggregation**</a:t>
            </a:r>
          </a:p>
          <a:p>
            <a:pPr marL="0" indent="0">
              <a:buNone/>
              <a:defRPr/>
            </a:pPr>
            <a:endParaRPr lang="en-US" altLang="en-US" dirty="0">
              <a:solidFill>
                <a:schemeClr val="tx1"/>
              </a:solidFill>
              <a:effectLst/>
            </a:endParaRPr>
          </a:p>
        </p:txBody>
      </p:sp>
      <p:sp>
        <p:nvSpPr>
          <p:cNvPr id="6" name="TextBox 5">
            <a:extLst>
              <a:ext uri="{FF2B5EF4-FFF2-40B4-BE49-F238E27FC236}">
                <a16:creationId xmlns:a16="http://schemas.microsoft.com/office/drawing/2014/main" id="{756711C2-35BB-2983-038F-BDFF15DBC5FD}"/>
              </a:ext>
            </a:extLst>
          </p:cNvPr>
          <p:cNvSpPr txBox="1"/>
          <p:nvPr/>
        </p:nvSpPr>
        <p:spPr>
          <a:xfrm>
            <a:off x="2233613" y="5949950"/>
            <a:ext cx="8001000" cy="400050"/>
          </a:xfrm>
          <a:prstGeom prst="rect">
            <a:avLst/>
          </a:prstGeom>
          <a:noFill/>
        </p:spPr>
        <p:txBody>
          <a:bodyPr wrap="none">
            <a:spAutoFit/>
          </a:bodyPr>
          <a:lstStyle/>
          <a:p>
            <a:pPr>
              <a:defRPr/>
            </a:pPr>
            <a:r>
              <a:rPr lang="en-US" altLang="en-US" sz="2000" dirty="0">
                <a:latin typeface="+mj-lt"/>
                <a:ea typeface="ＭＳ Ｐゴシック" panose="020B0600070205080204" pitchFamily="34" charset="-128"/>
              </a:rPr>
              <a:t>Deficiencies in vWF, GpIb, or GpIIb/IIIa all lead to bleeding disorders.</a:t>
            </a:r>
          </a:p>
        </p:txBody>
      </p:sp>
      <p:pic>
        <p:nvPicPr>
          <p:cNvPr id="2" name="Picture 1">
            <a:extLst>
              <a:ext uri="{FF2B5EF4-FFF2-40B4-BE49-F238E27FC236}">
                <a16:creationId xmlns:a16="http://schemas.microsoft.com/office/drawing/2014/main" id="{2BAD2598-8AD5-76F4-7EC7-5A61680B65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61315"/>
            <a:ext cx="4695825" cy="453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FB370D9B-F7B7-190F-3936-43FE734C7B72}"/>
              </a:ext>
            </a:extLst>
          </p:cNvPr>
          <p:cNvSpPr>
            <a:spLocks noGrp="1"/>
          </p:cNvSpPr>
          <p:nvPr>
            <p:ph type="title"/>
          </p:nvPr>
        </p:nvSpPr>
        <p:spPr>
          <a:xfrm>
            <a:off x="1730376" y="1"/>
            <a:ext cx="862012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von Willebrand Factor (vWF)</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Mediates Initial Binding of Platelets at Sites of Injury</a:t>
            </a:r>
            <a:endParaRPr lang="en-US" altLang="en-US" sz="36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61D052F-4E58-1E27-79BA-1AE4A2DB6021}"/>
              </a:ext>
            </a:extLst>
          </p:cNvPr>
          <p:cNvSpPr>
            <a:spLocks noGrp="1"/>
          </p:cNvSpPr>
          <p:nvPr>
            <p:ph idx="1"/>
          </p:nvPr>
        </p:nvSpPr>
        <p:spPr>
          <a:xfrm>
            <a:off x="726446" y="1471629"/>
            <a:ext cx="6721062" cy="2518228"/>
          </a:xfrm>
        </p:spPr>
        <p:txBody>
          <a:bodyPr/>
          <a:lstStyle/>
          <a:p>
            <a:pPr marL="347663" indent="-347663">
              <a:lnSpc>
                <a:spcPct val="100000"/>
              </a:lnSpc>
              <a:spcBef>
                <a:spcPts val="0"/>
              </a:spcBef>
              <a:spcAft>
                <a:spcPts val="1200"/>
              </a:spcAft>
              <a:defRPr/>
            </a:pPr>
            <a:r>
              <a:rPr lang="en-US" sz="2300" dirty="0">
                <a:solidFill>
                  <a:schemeClr val="tx1"/>
                </a:solidFill>
                <a:effectLst/>
                <a:ea typeface="Verdana" panose="020B0604030504040204" pitchFamily="34" charset="0"/>
              </a:rPr>
              <a:t>vWF is a glycoprotein synthesized by megakaryocytes and found in platelet granules</a:t>
            </a:r>
          </a:p>
          <a:p>
            <a:pPr marL="347663" indent="-347663">
              <a:lnSpc>
                <a:spcPct val="100000"/>
              </a:lnSpc>
              <a:spcBef>
                <a:spcPts val="0"/>
              </a:spcBef>
              <a:spcAft>
                <a:spcPts val="1200"/>
              </a:spcAft>
              <a:defRPr/>
            </a:pPr>
            <a:r>
              <a:rPr lang="en-US" sz="2300" dirty="0">
                <a:solidFill>
                  <a:schemeClr val="tx1"/>
                </a:solidFill>
                <a:effectLst/>
                <a:ea typeface="Verdana" panose="020B0604030504040204" pitchFamily="34" charset="0"/>
              </a:rPr>
              <a:t>vWF is also synthesized by ECs and large multimers are stored in Golgi-derived secretory granules, </a:t>
            </a:r>
            <a:r>
              <a:rPr lang="en-US" sz="2300" b="1" dirty="0">
                <a:solidFill>
                  <a:schemeClr val="tx1"/>
                </a:solidFill>
                <a:effectLst/>
                <a:ea typeface="Verdana" panose="020B0604030504040204" pitchFamily="34" charset="0"/>
              </a:rPr>
              <a:t>Weibel-Palade bodies*</a:t>
            </a:r>
          </a:p>
          <a:p>
            <a:pPr marL="0" indent="0">
              <a:lnSpc>
                <a:spcPct val="100000"/>
              </a:lnSpc>
              <a:spcBef>
                <a:spcPts val="0"/>
              </a:spcBef>
              <a:spcAft>
                <a:spcPts val="600"/>
              </a:spcAft>
              <a:buNone/>
              <a:defRPr/>
            </a:pPr>
            <a:endParaRPr lang="en-US" sz="2400" dirty="0">
              <a:solidFill>
                <a:schemeClr val="tx1"/>
              </a:solidFill>
              <a:effectLst/>
              <a:ea typeface="Verdana" panose="020B0604030504040204" pitchFamily="34" charset="0"/>
            </a:endParaRPr>
          </a:p>
          <a:p>
            <a:pPr marL="0" indent="0">
              <a:buNone/>
              <a:defRPr/>
            </a:pPr>
            <a:endParaRPr lang="en-US" dirty="0">
              <a:solidFill>
                <a:schemeClr val="tx1"/>
              </a:solidFill>
              <a:effectLst/>
              <a:ea typeface="Verdana" panose="020B0604030504040204" pitchFamily="34" charset="0"/>
            </a:endParaRPr>
          </a:p>
        </p:txBody>
      </p:sp>
      <p:sp>
        <p:nvSpPr>
          <p:cNvPr id="13" name="Content Placeholder 2">
            <a:extLst>
              <a:ext uri="{FF2B5EF4-FFF2-40B4-BE49-F238E27FC236}">
                <a16:creationId xmlns:a16="http://schemas.microsoft.com/office/drawing/2014/main" id="{A0FFB720-55F8-8004-FB4C-E2BBE3ED9AFD}"/>
              </a:ext>
            </a:extLst>
          </p:cNvPr>
          <p:cNvSpPr txBox="1">
            <a:spLocks/>
          </p:cNvSpPr>
          <p:nvPr/>
        </p:nvSpPr>
        <p:spPr bwMode="auto">
          <a:xfrm>
            <a:off x="686538" y="3563775"/>
            <a:ext cx="6760970" cy="2049244"/>
          </a:xfrm>
          <a:prstGeom prst="rect">
            <a:avLst/>
          </a:prstGeom>
          <a:noFill/>
          <a:ln w="9525">
            <a:noFill/>
            <a:miter lim="800000"/>
            <a:headEnd/>
            <a:tailEnd/>
          </a:ln>
          <a:effectLst/>
        </p:spPr>
        <p:txBody>
          <a:bodyPr lIns="92075" tIns="46038" rIns="92075" bIns="46038"/>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marL="347663" indent="-347663">
              <a:lnSpc>
                <a:spcPct val="100000"/>
              </a:lnSpc>
              <a:spcBef>
                <a:spcPts val="0"/>
              </a:spcBef>
              <a:spcAft>
                <a:spcPts val="1200"/>
              </a:spcAft>
              <a:defRPr/>
            </a:pPr>
            <a:r>
              <a:rPr lang="en-US" sz="2300" kern="0" dirty="0">
                <a:solidFill>
                  <a:schemeClr val="tx1"/>
                </a:solidFill>
                <a:effectLst/>
                <a:ea typeface="Verdana" panose="020B0604030504040204" pitchFamily="34" charset="0"/>
              </a:rPr>
              <a:t>Some vWF is pre-associated with the subendothelial matrix bound to collagen. However, larger multimers can be secreted apically on demand via discharge of W-P bodies</a:t>
            </a:r>
          </a:p>
          <a:p>
            <a:pPr marL="347663" indent="-347663">
              <a:lnSpc>
                <a:spcPct val="100000"/>
              </a:lnSpc>
              <a:spcBef>
                <a:spcPts val="0"/>
              </a:spcBef>
              <a:spcAft>
                <a:spcPts val="1200"/>
              </a:spcAft>
              <a:defRPr/>
            </a:pPr>
            <a:r>
              <a:rPr lang="en-US" sz="2300" i="1" kern="0" dirty="0">
                <a:solidFill>
                  <a:schemeClr val="tx1"/>
                </a:solidFill>
                <a:effectLst/>
                <a:ea typeface="Verdana" panose="020B0604030504040204" pitchFamily="34" charset="0"/>
              </a:rPr>
              <a:t>Some vWF is deposited as strings on the EC surface, some circulates in the blood in association with Factor VIII (more later)</a:t>
            </a:r>
            <a:endParaRPr lang="en-US" sz="2400" kern="0" dirty="0">
              <a:solidFill>
                <a:schemeClr val="tx1"/>
              </a:solidFill>
              <a:effectLst/>
              <a:latin typeface="Arial" panose="020B0604020202020204" pitchFamily="34" charset="0"/>
              <a:ea typeface="Verdana" panose="020B0604030504040204" pitchFamily="34" charset="0"/>
            </a:endParaRPr>
          </a:p>
        </p:txBody>
      </p:sp>
      <p:grpSp>
        <p:nvGrpSpPr>
          <p:cNvPr id="9" name="Group 8">
            <a:extLst>
              <a:ext uri="{FF2B5EF4-FFF2-40B4-BE49-F238E27FC236}">
                <a16:creationId xmlns:a16="http://schemas.microsoft.com/office/drawing/2014/main" id="{E06CA0C8-2DB7-3007-E496-0DDB4923A2C5}"/>
              </a:ext>
            </a:extLst>
          </p:cNvPr>
          <p:cNvGrpSpPr/>
          <p:nvPr/>
        </p:nvGrpSpPr>
        <p:grpSpPr>
          <a:xfrm>
            <a:off x="7726506" y="1423063"/>
            <a:ext cx="3533697" cy="5178679"/>
            <a:chOff x="5737225" y="1797706"/>
            <a:chExt cx="3061494" cy="4486658"/>
          </a:xfrm>
        </p:grpSpPr>
        <p:grpSp>
          <p:nvGrpSpPr>
            <p:cNvPr id="5" name="Group 4">
              <a:extLst>
                <a:ext uri="{FF2B5EF4-FFF2-40B4-BE49-F238E27FC236}">
                  <a16:creationId xmlns:a16="http://schemas.microsoft.com/office/drawing/2014/main" id="{8B5B7AEE-3CB6-5867-79D0-8A858EA2E985}"/>
                </a:ext>
              </a:extLst>
            </p:cNvPr>
            <p:cNvGrpSpPr>
              <a:grpSpLocks/>
            </p:cNvGrpSpPr>
            <p:nvPr/>
          </p:nvGrpSpPr>
          <p:grpSpPr bwMode="auto">
            <a:xfrm>
              <a:off x="5737225" y="1797706"/>
              <a:ext cx="3061494" cy="4486658"/>
              <a:chOff x="5737225" y="1797707"/>
              <a:chExt cx="3061494" cy="4486720"/>
            </a:xfrm>
          </p:grpSpPr>
          <p:grpSp>
            <p:nvGrpSpPr>
              <p:cNvPr id="71686" name="Group 1">
                <a:extLst>
                  <a:ext uri="{FF2B5EF4-FFF2-40B4-BE49-F238E27FC236}">
                    <a16:creationId xmlns:a16="http://schemas.microsoft.com/office/drawing/2014/main" id="{973AF27A-EB86-8864-684D-4E58E28BF21D}"/>
                  </a:ext>
                </a:extLst>
              </p:cNvPr>
              <p:cNvGrpSpPr>
                <a:grpSpLocks/>
              </p:cNvGrpSpPr>
              <p:nvPr/>
            </p:nvGrpSpPr>
            <p:grpSpPr bwMode="auto">
              <a:xfrm>
                <a:off x="7759700" y="2143125"/>
                <a:ext cx="836613" cy="3516880"/>
                <a:chOff x="5638800" y="2116633"/>
                <a:chExt cx="836255" cy="3517964"/>
              </a:xfrm>
            </p:grpSpPr>
            <p:pic>
              <p:nvPicPr>
                <p:cNvPr id="71692" name="Picture 1">
                  <a:extLst>
                    <a:ext uri="{FF2B5EF4-FFF2-40B4-BE49-F238E27FC236}">
                      <a16:creationId xmlns:a16="http://schemas.microsoft.com/office/drawing/2014/main" id="{71C36D7B-98C6-DF0B-38F7-6FEA99B50319}"/>
                    </a:ext>
                  </a:extLst>
                </p:cNvPr>
                <p:cNvPicPr>
                  <a:picLocks noChangeAspect="1"/>
                </p:cNvPicPr>
                <p:nvPr/>
              </p:nvPicPr>
              <p:blipFill>
                <a:blip r:embed="rId3">
                  <a:extLst>
                    <a:ext uri="{28A0092B-C50C-407E-A947-70E740481C1C}">
                      <a14:useLocalDpi xmlns:a14="http://schemas.microsoft.com/office/drawing/2010/main" val="0"/>
                    </a:ext>
                  </a:extLst>
                </a:blip>
                <a:srcRect t="10655" r="28763" b="65622"/>
                <a:stretch>
                  <a:fillRect/>
                </a:stretch>
              </p:blipFill>
              <p:spPr bwMode="auto">
                <a:xfrm rot="5400000">
                  <a:off x="4321187" y="3480729"/>
                  <a:ext cx="3517964" cy="7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1BDE281-4D10-C1C7-7B5E-5A4D22F1C9E0}"/>
                    </a:ext>
                  </a:extLst>
                </p:cNvPr>
                <p:cNvSpPr txBox="1"/>
                <p:nvPr/>
              </p:nvSpPr>
              <p:spPr bwMode="auto">
                <a:xfrm>
                  <a:off x="5638800" y="5231010"/>
                  <a:ext cx="726764" cy="400179"/>
                </a:xfrm>
                <a:prstGeom prst="rect">
                  <a:avLst/>
                </a:prstGeom>
                <a:noFill/>
              </p:spPr>
              <p:txBody>
                <a:bodyPr wrap="none">
                  <a:spAutoFit/>
                </a:bodyPr>
                <a:lstStyle/>
                <a:p>
                  <a:pPr>
                    <a:defRPr/>
                  </a:pPr>
                  <a:r>
                    <a:rPr lang="en-US" sz="2000" dirty="0">
                      <a:solidFill>
                        <a:schemeClr val="tx2"/>
                      </a:solidFill>
                      <a:effectLst>
                        <a:outerShdw blurRad="38100" dist="38100" dir="2700000" algn="tl">
                          <a:srgbClr val="000000">
                            <a:alpha val="43137"/>
                          </a:srgbClr>
                        </a:outerShdw>
                      </a:effectLst>
                      <a:latin typeface="+mj-lt"/>
                      <a:ea typeface="ＭＳ Ｐゴシック" panose="020B0600070205080204" pitchFamily="34" charset="-128"/>
                    </a:rPr>
                    <a:t>TEM</a:t>
                  </a:r>
                </a:p>
              </p:txBody>
            </p:sp>
          </p:grpSp>
          <p:grpSp>
            <p:nvGrpSpPr>
              <p:cNvPr id="71687" name="Group 4">
                <a:extLst>
                  <a:ext uri="{FF2B5EF4-FFF2-40B4-BE49-F238E27FC236}">
                    <a16:creationId xmlns:a16="http://schemas.microsoft.com/office/drawing/2014/main" id="{BED03336-60C4-2241-CCED-F236DF02B67C}"/>
                  </a:ext>
                </a:extLst>
              </p:cNvPr>
              <p:cNvGrpSpPr>
                <a:grpSpLocks/>
              </p:cNvGrpSpPr>
              <p:nvPr/>
            </p:nvGrpSpPr>
            <p:grpSpPr bwMode="auto">
              <a:xfrm>
                <a:off x="5737225" y="2112963"/>
                <a:ext cx="2000250" cy="3543300"/>
                <a:chOff x="6596966" y="2116632"/>
                <a:chExt cx="1999706" cy="3542806"/>
              </a:xfrm>
            </p:grpSpPr>
            <p:pic>
              <p:nvPicPr>
                <p:cNvPr id="71690" name="Picture 4">
                  <a:extLst>
                    <a:ext uri="{FF2B5EF4-FFF2-40B4-BE49-F238E27FC236}">
                      <a16:creationId xmlns:a16="http://schemas.microsoft.com/office/drawing/2014/main" id="{D671C08C-8007-93A7-2DB8-31C68B95008C}"/>
                    </a:ext>
                  </a:extLst>
                </p:cNvPr>
                <p:cNvPicPr>
                  <a:picLocks noChangeAspect="1"/>
                </p:cNvPicPr>
                <p:nvPr/>
              </p:nvPicPr>
              <p:blipFill>
                <a:blip r:embed="rId4">
                  <a:extLst>
                    <a:ext uri="{28A0092B-C50C-407E-A947-70E740481C1C}">
                      <a14:useLocalDpi xmlns:a14="http://schemas.microsoft.com/office/drawing/2010/main" val="0"/>
                    </a:ext>
                  </a:extLst>
                </a:blip>
                <a:srcRect l="48952" t="48747" r="6837"/>
                <a:stretch>
                  <a:fillRect/>
                </a:stretch>
              </p:blipFill>
              <p:spPr bwMode="auto">
                <a:xfrm rot="5400000">
                  <a:off x="5825416" y="2888182"/>
                  <a:ext cx="3542806" cy="19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83D2422-1437-7A8C-FED8-62E9EA2FEC81}"/>
                    </a:ext>
                  </a:extLst>
                </p:cNvPr>
                <p:cNvSpPr txBox="1"/>
                <p:nvPr/>
              </p:nvSpPr>
              <p:spPr bwMode="auto">
                <a:xfrm>
                  <a:off x="6642991" y="5234096"/>
                  <a:ext cx="1907656" cy="400000"/>
                </a:xfrm>
                <a:prstGeom prst="rect">
                  <a:avLst/>
                </a:prstGeom>
                <a:noFill/>
              </p:spPr>
              <p:txBody>
                <a:bodyPr wrap="none">
                  <a:spAutoFit/>
                </a:bodyPr>
                <a:lstStyle/>
                <a:p>
                  <a:pPr>
                    <a:defRPr/>
                  </a:pPr>
                  <a:r>
                    <a:rPr lang="en-US" sz="2000" dirty="0">
                      <a:solidFill>
                        <a:srgbClr val="23FD2D"/>
                      </a:solidFill>
                      <a:latin typeface="+mj-lt"/>
                      <a:ea typeface="ＭＳ Ｐゴシック" panose="020B0600070205080204" pitchFamily="34" charset="-128"/>
                    </a:rPr>
                    <a:t>IF of GFP-</a:t>
                  </a:r>
                  <a:r>
                    <a:rPr lang="en-US" sz="2000" dirty="0" err="1">
                      <a:solidFill>
                        <a:srgbClr val="23FD2D"/>
                      </a:solidFill>
                      <a:latin typeface="+mj-lt"/>
                      <a:ea typeface="ＭＳ Ｐゴシック" panose="020B0600070205080204" pitchFamily="34" charset="-128"/>
                    </a:rPr>
                    <a:t>vWF</a:t>
                  </a:r>
                  <a:endParaRPr lang="en-US" sz="2000" dirty="0">
                    <a:solidFill>
                      <a:srgbClr val="23FD2D"/>
                    </a:solidFill>
                    <a:latin typeface="+mj-lt"/>
                    <a:ea typeface="ＭＳ Ｐゴシック" panose="020B0600070205080204" pitchFamily="34" charset="-128"/>
                  </a:endParaRPr>
                </a:p>
              </p:txBody>
            </p:sp>
          </p:grpSp>
          <p:sp>
            <p:nvSpPr>
              <p:cNvPr id="6" name="TextBox 5">
                <a:extLst>
                  <a:ext uri="{FF2B5EF4-FFF2-40B4-BE49-F238E27FC236}">
                    <a16:creationId xmlns:a16="http://schemas.microsoft.com/office/drawing/2014/main" id="{DD1F61AF-D24A-3767-A87B-D591007D0B89}"/>
                  </a:ext>
                </a:extLst>
              </p:cNvPr>
              <p:cNvSpPr txBox="1"/>
              <p:nvPr/>
            </p:nvSpPr>
            <p:spPr bwMode="auto">
              <a:xfrm>
                <a:off x="5830094" y="1797707"/>
                <a:ext cx="2968625" cy="400056"/>
              </a:xfrm>
              <a:prstGeom prst="rect">
                <a:avLst/>
              </a:prstGeom>
              <a:noFill/>
            </p:spPr>
            <p:txBody>
              <a:bodyPr wrap="none">
                <a:spAutoFit/>
              </a:bodyPr>
              <a:lstStyle/>
              <a:p>
                <a:pPr>
                  <a:defRPr/>
                </a:pPr>
                <a:r>
                  <a:rPr lang="en-US" sz="2000" dirty="0">
                    <a:latin typeface="+mj-lt"/>
                    <a:ea typeface="ＭＳ Ｐゴシック" panose="020B0600070205080204" pitchFamily="34" charset="-128"/>
                  </a:rPr>
                  <a:t>vWF in Endothelial Cells</a:t>
                </a:r>
              </a:p>
            </p:txBody>
          </p:sp>
          <p:sp>
            <p:nvSpPr>
              <p:cNvPr id="2" name="Rectangle 1">
                <a:extLst>
                  <a:ext uri="{FF2B5EF4-FFF2-40B4-BE49-F238E27FC236}">
                    <a16:creationId xmlns:a16="http://schemas.microsoft.com/office/drawing/2014/main" id="{A25B07C7-68EF-CCE2-CB9D-5AB19DBCF3E8}"/>
                  </a:ext>
                </a:extLst>
              </p:cNvPr>
              <p:cNvSpPr/>
              <p:nvPr/>
            </p:nvSpPr>
            <p:spPr>
              <a:xfrm>
                <a:off x="5975350" y="5671127"/>
                <a:ext cx="2319734" cy="613300"/>
              </a:xfrm>
              <a:prstGeom prst="rect">
                <a:avLst/>
              </a:prstGeom>
            </p:spPr>
            <p:txBody>
              <a:bodyPr wrap="none">
                <a:spAutoFit/>
              </a:bodyPr>
              <a:lstStyle/>
              <a:p>
                <a:pPr>
                  <a:defRPr/>
                </a:pPr>
                <a:r>
                  <a:rPr lang="en-US" sz="2000" dirty="0">
                    <a:latin typeface="+mj-lt"/>
                    <a:ea typeface="Verdana" panose="020B0604030504040204" pitchFamily="34" charset="0"/>
                  </a:rPr>
                  <a:t>Weibel-Palade bodies</a:t>
                </a:r>
              </a:p>
              <a:p>
                <a:pPr>
                  <a:defRPr/>
                </a:pPr>
                <a:r>
                  <a:rPr lang="en-US" sz="2000" i="1" dirty="0">
                    <a:latin typeface="+mj-lt"/>
                    <a:ea typeface="Verdana" panose="020B0604030504040204" pitchFamily="34" charset="0"/>
                  </a:rPr>
                  <a:t>Nothing to recognize</a:t>
                </a:r>
              </a:p>
            </p:txBody>
          </p:sp>
        </p:grpSp>
        <p:sp>
          <p:nvSpPr>
            <p:cNvPr id="8" name="TextBox 7">
              <a:extLst>
                <a:ext uri="{FF2B5EF4-FFF2-40B4-BE49-F238E27FC236}">
                  <a16:creationId xmlns:a16="http://schemas.microsoft.com/office/drawing/2014/main" id="{D20B3668-077D-25BC-84B1-A70F24744045}"/>
                </a:ext>
              </a:extLst>
            </p:cNvPr>
            <p:cNvSpPr txBox="1"/>
            <p:nvPr/>
          </p:nvSpPr>
          <p:spPr>
            <a:xfrm>
              <a:off x="6278156" y="3875124"/>
              <a:ext cx="737702" cy="276999"/>
            </a:xfrm>
            <a:prstGeom prst="rect">
              <a:avLst/>
            </a:prstGeom>
            <a:noFill/>
          </p:spPr>
          <p:txBody>
            <a:bodyPr wrap="none" rtlCol="0">
              <a:spAutoFit/>
            </a:bodyPr>
            <a:lstStyle/>
            <a:p>
              <a:r>
                <a:rPr lang="en-US" sz="1200" dirty="0">
                  <a:solidFill>
                    <a:schemeClr val="tx2"/>
                  </a:solidFill>
                  <a:latin typeface="+mj-lt"/>
                </a:rPr>
                <a:t>Nucleus</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B5EC5-F1BF-82C3-FF33-2D812FAABF95}"/>
            </a:ext>
          </a:extLst>
        </p:cNvPr>
        <p:cNvGrpSpPr/>
        <p:nvPr/>
      </p:nvGrpSpPr>
      <p:grpSpPr>
        <a:xfrm>
          <a:off x="0" y="0"/>
          <a:ext cx="0" cy="0"/>
          <a:chOff x="0" y="0"/>
          <a:chExt cx="0" cy="0"/>
        </a:xfrm>
      </p:grpSpPr>
      <p:sp>
        <p:nvSpPr>
          <p:cNvPr id="2" name="Subtitle 2">
            <a:extLst>
              <a:ext uri="{FF2B5EF4-FFF2-40B4-BE49-F238E27FC236}">
                <a16:creationId xmlns:a16="http://schemas.microsoft.com/office/drawing/2014/main" id="{B0CE174E-B046-0786-C2C8-3036520F13C4}"/>
              </a:ext>
            </a:extLst>
          </p:cNvPr>
          <p:cNvSpPr txBox="1">
            <a:spLocks/>
          </p:cNvSpPr>
          <p:nvPr/>
        </p:nvSpPr>
        <p:spPr bwMode="auto">
          <a:xfrm>
            <a:off x="2006600" y="66676"/>
            <a:ext cx="7867650" cy="823913"/>
          </a:xfrm>
          <a:prstGeom prst="rect">
            <a:avLst/>
          </a:prstGeom>
          <a:noFill/>
          <a:ln w="9525">
            <a:noFill/>
            <a:miter lim="800000"/>
            <a:headEnd/>
            <a:tailEnd/>
          </a:ln>
          <a:effectLst/>
        </p:spPr>
        <p:txBody>
          <a:bodyPr lIns="92075" tIns="46038" rIns="92075" bIns="46038"/>
          <a:lstStyle>
            <a:lvl1pPr marL="0" indent="0" algn="ctr" rtl="0" eaLnBrk="0" fontAlgn="base" hangingPunct="0">
              <a:lnSpc>
                <a:spcPct val="90000"/>
              </a:lnSpc>
              <a:spcBef>
                <a:spcPct val="30000"/>
              </a:spcBef>
              <a:spcAft>
                <a:spcPct val="0"/>
              </a:spcAft>
              <a:buSzPct val="100000"/>
              <a:buFont typeface="Symbol" panose="05050102010706020507" pitchFamily="18" charset="2"/>
              <a:buNone/>
              <a:defRPr sz="2800">
                <a:solidFill>
                  <a:schemeClr val="accent2"/>
                </a:solidFill>
                <a:effectLst>
                  <a:outerShdw blurRad="38100" dist="38100" dir="2700000" algn="tl">
                    <a:srgbClr val="000000"/>
                  </a:outerShdw>
                </a:effectLst>
                <a:latin typeface="+mn-lt"/>
                <a:ea typeface="+mn-ea"/>
                <a:cs typeface="+mn-cs"/>
              </a:defRPr>
            </a:lvl1pPr>
            <a:lvl2pPr marL="4572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2pPr>
            <a:lvl3pPr marL="9144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3pPr>
            <a:lvl4pPr marL="13716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4pPr>
            <a:lvl5pPr marL="18288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5pPr>
            <a:lvl6pPr marL="22860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6pPr>
            <a:lvl7pPr marL="27432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7pPr>
            <a:lvl8pPr marL="32004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8pPr>
            <a:lvl9pPr marL="36576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9pPr>
          </a:lstStyle>
          <a:p>
            <a:pPr>
              <a:lnSpc>
                <a:spcPct val="100000"/>
              </a:lnSpc>
              <a:spcBef>
                <a:spcPts val="0"/>
              </a:spcBef>
              <a:spcAft>
                <a:spcPts val="0"/>
              </a:spcAft>
              <a:defRPr/>
            </a:pPr>
            <a:r>
              <a:rPr lang="en-US" altLang="en-US" sz="4400" kern="0" dirty="0">
                <a:solidFill>
                  <a:srgbClr val="000000"/>
                </a:solidFill>
                <a:effectLst/>
                <a:latin typeface="Arial" panose="020B0604020202020204" pitchFamily="34" charset="0"/>
                <a:ea typeface="Verdana" panose="020B0604030504040204" pitchFamily="34" charset="0"/>
                <a:cs typeface="Arial" panose="020B0604020202020204" pitchFamily="34" charset="0"/>
              </a:rPr>
              <a:t>Roadmap to Unit 5</a:t>
            </a:r>
            <a:endParaRPr lang="en-US" altLang="en-US" kern="0"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57347" name="Content Placeholder 3">
            <a:extLst>
              <a:ext uri="{FF2B5EF4-FFF2-40B4-BE49-F238E27FC236}">
                <a16:creationId xmlns:a16="http://schemas.microsoft.com/office/drawing/2014/main" id="{2AA70662-8746-ADEF-6034-796D13B66588}"/>
              </a:ext>
            </a:extLst>
          </p:cNvPr>
          <p:cNvSpPr>
            <a:spLocks noGrp="1"/>
          </p:cNvSpPr>
          <p:nvPr>
            <p:ph idx="1"/>
          </p:nvPr>
        </p:nvSpPr>
        <p:spPr>
          <a:xfrm>
            <a:off x="2109336" y="1058404"/>
            <a:ext cx="7973327" cy="5192713"/>
          </a:xfrm>
        </p:spPr>
        <p:txBody>
          <a:bodyPr/>
          <a:lstStyle/>
          <a:p>
            <a:pPr>
              <a:spcBef>
                <a:spcPts val="0"/>
              </a:spcBef>
              <a:spcAft>
                <a:spcPts val="1200"/>
              </a:spcAft>
            </a:pPr>
            <a:r>
              <a:rPr lang="en-US" altLang="en-US" sz="2400" dirty="0">
                <a:cs typeface="Arial" panose="020B0604020202020204" pitchFamily="34" charset="0"/>
              </a:rPr>
              <a:t>The unit revolves around the pre-work for the LACE event. By the end of the unit, you should be able to describe the processes of primary vs secondary hemostasis and fibrinolysis.</a:t>
            </a:r>
          </a:p>
          <a:p>
            <a:pPr>
              <a:spcBef>
                <a:spcPts val="0"/>
              </a:spcBef>
              <a:spcAft>
                <a:spcPts val="1200"/>
              </a:spcAft>
            </a:pPr>
            <a:r>
              <a:rPr lang="en-US" altLang="en-US" sz="2400" dirty="0">
                <a:cs typeface="Arial" panose="020B0604020202020204" pitchFamily="34" charset="0"/>
              </a:rPr>
              <a:t>Overview lectures include no new testable content but could enhance understanding. This overview is also supplemented with optional information relevant to clinical testing.</a:t>
            </a:r>
          </a:p>
          <a:p>
            <a:pPr>
              <a:spcBef>
                <a:spcPts val="0"/>
              </a:spcBef>
              <a:spcAft>
                <a:spcPts val="1200"/>
              </a:spcAft>
            </a:pPr>
            <a:r>
              <a:rPr lang="en-US" altLang="en-US" sz="2400" dirty="0">
                <a:cs typeface="Arial" panose="020B0604020202020204" pitchFamily="34" charset="0"/>
              </a:rPr>
              <a:t>The required readings include all testable content </a:t>
            </a:r>
            <a:r>
              <a:rPr lang="en-US" altLang="en-US" sz="2400" i="1" dirty="0">
                <a:cs typeface="Arial" panose="020B0604020202020204" pitchFamily="34" charset="0"/>
              </a:rPr>
              <a:t>except </a:t>
            </a:r>
            <a:r>
              <a:rPr lang="en-US" altLang="en-US" sz="2400" dirty="0">
                <a:cs typeface="Arial" panose="020B0604020202020204" pitchFamily="34" charset="0"/>
              </a:rPr>
              <a:t>for Dr. Pennington’s lecture for the Pharmacology Thread, which examines anticoagulants, fibrinolytics, and antiplatelet agents.</a:t>
            </a:r>
          </a:p>
        </p:txBody>
      </p:sp>
      <p:pic>
        <p:nvPicPr>
          <p:cNvPr id="4" name="Picture 3">
            <a:extLst>
              <a:ext uri="{FF2B5EF4-FFF2-40B4-BE49-F238E27FC236}">
                <a16:creationId xmlns:a16="http://schemas.microsoft.com/office/drawing/2014/main" id="{A94441C4-C661-E454-FD97-DFFED38F14F1}"/>
              </a:ext>
            </a:extLst>
          </p:cNvPr>
          <p:cNvPicPr>
            <a:picLocks noChangeAspect="1"/>
          </p:cNvPicPr>
          <p:nvPr/>
        </p:nvPicPr>
        <p:blipFill>
          <a:blip r:embed="rId3"/>
          <a:stretch>
            <a:fillRect/>
          </a:stretch>
        </p:blipFill>
        <p:spPr>
          <a:xfrm>
            <a:off x="0" y="6251117"/>
            <a:ext cx="12192000" cy="606883"/>
          </a:xfrm>
          <a:prstGeom prst="rect">
            <a:avLst/>
          </a:prstGeom>
        </p:spPr>
      </p:pic>
    </p:spTree>
    <p:extLst>
      <p:ext uri="{BB962C8B-B14F-4D97-AF65-F5344CB8AC3E}">
        <p14:creationId xmlns:p14="http://schemas.microsoft.com/office/powerpoint/2010/main" val="3806542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animEffect transition="in" filter="fade">
                                      <p:cBhvr>
                                        <p:cTn id="7" dur="500"/>
                                        <p:tgtEl>
                                          <p:spTgt spid="5734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347">
                                            <p:txEl>
                                              <p:pRg st="2" end="2"/>
                                            </p:txEl>
                                          </p:spTgt>
                                        </p:tgtEl>
                                        <p:attrNameLst>
                                          <p:attrName>style.visibility</p:attrName>
                                        </p:attrNameLst>
                                      </p:cBhvr>
                                      <p:to>
                                        <p:strVal val="visible"/>
                                      </p:to>
                                    </p:set>
                                    <p:animEffect transition="in" filter="fade">
                                      <p:cBhvr>
                                        <p:cTn id="10" dur="500"/>
                                        <p:tgtEl>
                                          <p:spTgt spid="573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01DE7DC7-EA77-97FD-E534-16E980E82466}"/>
              </a:ext>
            </a:extLst>
          </p:cNvPr>
          <p:cNvSpPr>
            <a:spLocks noGrp="1"/>
          </p:cNvSpPr>
          <p:nvPr>
            <p:ph type="title"/>
          </p:nvPr>
        </p:nvSpPr>
        <p:spPr>
          <a:xfrm>
            <a:off x="1971675" y="47637"/>
            <a:ext cx="80676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vWF Glycoprotein Structure</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Molecular Structure For Future Reference</a:t>
            </a:r>
            <a:endParaRPr lang="en-US" altLang="en-US" sz="28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D29050D3-2A34-3C55-D24C-B6EBFF295AE9}"/>
              </a:ext>
            </a:extLst>
          </p:cNvPr>
          <p:cNvSpPr txBox="1"/>
          <p:nvPr/>
        </p:nvSpPr>
        <p:spPr>
          <a:xfrm>
            <a:off x="1916114" y="1243013"/>
            <a:ext cx="2312987" cy="738188"/>
          </a:xfrm>
          <a:prstGeom prst="rect">
            <a:avLst/>
          </a:prstGeom>
          <a:noFill/>
        </p:spPr>
        <p:txBody>
          <a:bodyPr wrap="none">
            <a:spAutoFit/>
          </a:bodyPr>
          <a:lstStyle/>
          <a:p>
            <a:pPr>
              <a:defRPr/>
            </a:pPr>
            <a:r>
              <a:rPr lang="en-US" sz="1800" b="1" dirty="0">
                <a:latin typeface="+mj-lt"/>
                <a:ea typeface="ＭＳ Ｐゴシック" panose="020B0600070205080204" pitchFamily="34" charset="-128"/>
              </a:rPr>
              <a:t>Monomer (250 </a:t>
            </a:r>
            <a:r>
              <a:rPr lang="en-US" sz="1800" b="1" dirty="0" err="1">
                <a:latin typeface="+mj-lt"/>
                <a:ea typeface="ＭＳ Ｐゴシック" panose="020B0600070205080204" pitchFamily="34" charset="-128"/>
              </a:rPr>
              <a:t>kDa</a:t>
            </a:r>
            <a:r>
              <a:rPr lang="en-US" sz="1800" b="1" dirty="0">
                <a:latin typeface="+mj-lt"/>
                <a:ea typeface="ＭＳ Ｐゴシック" panose="020B0600070205080204" pitchFamily="34" charset="-128"/>
              </a:rPr>
              <a:t>)</a:t>
            </a:r>
          </a:p>
          <a:p>
            <a:pPr>
              <a:defRPr/>
            </a:pPr>
            <a:endParaRPr lang="en-US" dirty="0">
              <a:ea typeface="ＭＳ Ｐゴシック" panose="020B0600070205080204" pitchFamily="34" charset="-128"/>
            </a:endParaRPr>
          </a:p>
        </p:txBody>
      </p:sp>
      <p:sp>
        <p:nvSpPr>
          <p:cNvPr id="73732" name="Rectangle 12">
            <a:extLst>
              <a:ext uri="{FF2B5EF4-FFF2-40B4-BE49-F238E27FC236}">
                <a16:creationId xmlns:a16="http://schemas.microsoft.com/office/drawing/2014/main" id="{DED61305-1E22-D2C1-A0AA-C4AA92F650E7}"/>
              </a:ext>
            </a:extLst>
          </p:cNvPr>
          <p:cNvSpPr>
            <a:spLocks noChangeArrowheads="1"/>
          </p:cNvSpPr>
          <p:nvPr/>
        </p:nvSpPr>
        <p:spPr bwMode="auto">
          <a:xfrm>
            <a:off x="1757363" y="2747963"/>
            <a:ext cx="214312" cy="222250"/>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4" name="TextBox 3">
            <a:extLst>
              <a:ext uri="{FF2B5EF4-FFF2-40B4-BE49-F238E27FC236}">
                <a16:creationId xmlns:a16="http://schemas.microsoft.com/office/drawing/2014/main" id="{C38A7213-94B8-88E8-C6E3-6B32A638620A}"/>
              </a:ext>
            </a:extLst>
          </p:cNvPr>
          <p:cNvSpPr txBox="1"/>
          <p:nvPr/>
        </p:nvSpPr>
        <p:spPr>
          <a:xfrm>
            <a:off x="2516759" y="6297796"/>
            <a:ext cx="7186612" cy="369887"/>
          </a:xfrm>
          <a:prstGeom prst="rect">
            <a:avLst/>
          </a:prstGeom>
          <a:noFill/>
        </p:spPr>
        <p:txBody>
          <a:bodyPr wrap="none">
            <a:spAutoFit/>
          </a:bodyPr>
          <a:lstStyle/>
          <a:p>
            <a:pPr>
              <a:defRPr/>
            </a:pPr>
            <a:r>
              <a:rPr lang="en-US" sz="1800" i="1" dirty="0">
                <a:solidFill>
                  <a:srgbClr val="3333FF"/>
                </a:solidFill>
                <a:latin typeface="+mn-lt"/>
                <a:ea typeface="ＭＳ Ｐゴシック" panose="020B0600070205080204" pitchFamily="34" charset="-128"/>
              </a:rPr>
              <a:t>Details of molecular structure and MW are not required for Module 2</a:t>
            </a:r>
          </a:p>
        </p:txBody>
      </p:sp>
      <p:sp>
        <p:nvSpPr>
          <p:cNvPr id="28" name="TextBox 27">
            <a:extLst>
              <a:ext uri="{FF2B5EF4-FFF2-40B4-BE49-F238E27FC236}">
                <a16:creationId xmlns:a16="http://schemas.microsoft.com/office/drawing/2014/main" id="{2B8D6241-5E25-949F-0370-5A015CB31308}"/>
              </a:ext>
            </a:extLst>
          </p:cNvPr>
          <p:cNvSpPr txBox="1"/>
          <p:nvPr/>
        </p:nvSpPr>
        <p:spPr bwMode="auto">
          <a:xfrm>
            <a:off x="8004175" y="2206626"/>
            <a:ext cx="185738" cy="277812"/>
          </a:xfrm>
          <a:prstGeom prst="rect">
            <a:avLst/>
          </a:prstGeom>
          <a:noFill/>
        </p:spPr>
        <p:txBody>
          <a:bodyPr wrap="none">
            <a:spAutoFit/>
          </a:bodyPr>
          <a:lstStyle/>
          <a:p>
            <a:pPr>
              <a:defRPr/>
            </a:pPr>
            <a:endParaRPr lang="en-US" sz="1200" b="1" dirty="0">
              <a:latin typeface="+mj-lt"/>
              <a:ea typeface="ＭＳ Ｐゴシック" panose="020B0600070205080204" pitchFamily="34" charset="-128"/>
            </a:endParaRPr>
          </a:p>
        </p:txBody>
      </p:sp>
      <p:grpSp>
        <p:nvGrpSpPr>
          <p:cNvPr id="73735" name="Group 15">
            <a:extLst>
              <a:ext uri="{FF2B5EF4-FFF2-40B4-BE49-F238E27FC236}">
                <a16:creationId xmlns:a16="http://schemas.microsoft.com/office/drawing/2014/main" id="{77951786-C44C-B937-0524-D747BF50D80E}"/>
              </a:ext>
            </a:extLst>
          </p:cNvPr>
          <p:cNvGrpSpPr>
            <a:grpSpLocks/>
          </p:cNvGrpSpPr>
          <p:nvPr/>
        </p:nvGrpSpPr>
        <p:grpSpPr bwMode="auto">
          <a:xfrm>
            <a:off x="1757363" y="1590677"/>
            <a:ext cx="8547100" cy="1057275"/>
            <a:chOff x="490538" y="1605201"/>
            <a:chExt cx="8547100" cy="1057275"/>
          </a:xfrm>
        </p:grpSpPr>
        <p:grpSp>
          <p:nvGrpSpPr>
            <p:cNvPr id="73752" name="Group 6">
              <a:extLst>
                <a:ext uri="{FF2B5EF4-FFF2-40B4-BE49-F238E27FC236}">
                  <a16:creationId xmlns:a16="http://schemas.microsoft.com/office/drawing/2014/main" id="{D0741DD3-A52D-B510-39C7-FBDED47DF5E2}"/>
                </a:ext>
              </a:extLst>
            </p:cNvPr>
            <p:cNvGrpSpPr>
              <a:grpSpLocks/>
            </p:cNvGrpSpPr>
            <p:nvPr/>
          </p:nvGrpSpPr>
          <p:grpSpPr bwMode="auto">
            <a:xfrm>
              <a:off x="490538" y="1605201"/>
              <a:ext cx="8547100" cy="926114"/>
              <a:chOff x="434975" y="1661566"/>
              <a:chExt cx="8547100" cy="926304"/>
            </a:xfrm>
          </p:grpSpPr>
          <p:sp>
            <p:nvSpPr>
              <p:cNvPr id="73757" name="Rectangle 3">
                <a:extLst>
                  <a:ext uri="{FF2B5EF4-FFF2-40B4-BE49-F238E27FC236}">
                    <a16:creationId xmlns:a16="http://schemas.microsoft.com/office/drawing/2014/main" id="{608ABB8A-F396-848C-0C69-6E4CC4248619}"/>
                  </a:ext>
                </a:extLst>
              </p:cNvPr>
              <p:cNvSpPr>
                <a:spLocks noChangeArrowheads="1"/>
              </p:cNvSpPr>
              <p:nvPr/>
            </p:nvSpPr>
            <p:spPr bwMode="auto">
              <a:xfrm>
                <a:off x="434975" y="1747838"/>
                <a:ext cx="214313" cy="220662"/>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5" name="TextBox 4">
                <a:extLst>
                  <a:ext uri="{FF2B5EF4-FFF2-40B4-BE49-F238E27FC236}">
                    <a16:creationId xmlns:a16="http://schemas.microsoft.com/office/drawing/2014/main" id="{A92BF5DA-BCC9-393B-222B-74184451F1C2}"/>
                  </a:ext>
                </a:extLst>
              </p:cNvPr>
              <p:cNvSpPr txBox="1"/>
              <p:nvPr/>
            </p:nvSpPr>
            <p:spPr>
              <a:xfrm>
                <a:off x="981075" y="2307811"/>
                <a:ext cx="1533525" cy="276282"/>
              </a:xfrm>
              <a:prstGeom prst="rect">
                <a:avLst/>
              </a:prstGeom>
              <a:noFill/>
            </p:spPr>
            <p:txBody>
              <a:bodyPr wrap="none">
                <a:spAutoFit/>
              </a:bodyPr>
              <a:lstStyle/>
              <a:p>
                <a:pPr>
                  <a:defRPr/>
                </a:pPr>
                <a:r>
                  <a:rPr lang="en-US" sz="1200" b="1" dirty="0">
                    <a:latin typeface="+mj-lt"/>
                    <a:ea typeface="ＭＳ Ｐゴシック" panose="020B0600070205080204" pitchFamily="34" charset="-128"/>
                  </a:rPr>
                  <a:t>Factor VIII binding</a:t>
                </a:r>
              </a:p>
            </p:txBody>
          </p:sp>
          <p:pic>
            <p:nvPicPr>
              <p:cNvPr id="73759" name="Picture 3">
                <a:extLst>
                  <a:ext uri="{FF2B5EF4-FFF2-40B4-BE49-F238E27FC236}">
                    <a16:creationId xmlns:a16="http://schemas.microsoft.com/office/drawing/2014/main" id="{E63D7E08-18EB-1882-6CD5-ECD5B8FE9325}"/>
                  </a:ext>
                </a:extLst>
              </p:cNvPr>
              <p:cNvPicPr>
                <a:picLocks noChangeAspect="1"/>
              </p:cNvPicPr>
              <p:nvPr/>
            </p:nvPicPr>
            <p:blipFill>
              <a:blip r:embed="rId3">
                <a:extLst>
                  <a:ext uri="{28A0092B-C50C-407E-A947-70E740481C1C}">
                    <a14:useLocalDpi xmlns:a14="http://schemas.microsoft.com/office/drawing/2010/main" val="0"/>
                  </a:ext>
                </a:extLst>
              </a:blip>
              <a:srcRect l="20535" t="5229" r="8350" b="73660"/>
              <a:stretch>
                <a:fillRect/>
              </a:stretch>
            </p:blipFill>
            <p:spPr bwMode="auto">
              <a:xfrm>
                <a:off x="649288" y="1704784"/>
                <a:ext cx="8332787" cy="85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0" name="Rectangle 5">
                <a:extLst>
                  <a:ext uri="{FF2B5EF4-FFF2-40B4-BE49-F238E27FC236}">
                    <a16:creationId xmlns:a16="http://schemas.microsoft.com/office/drawing/2014/main" id="{687361E1-2056-06FD-9F33-B5CFE10D431C}"/>
                  </a:ext>
                </a:extLst>
              </p:cNvPr>
              <p:cNvSpPr>
                <a:spLocks noChangeArrowheads="1"/>
              </p:cNvSpPr>
              <p:nvPr/>
            </p:nvSpPr>
            <p:spPr bwMode="auto">
              <a:xfrm>
                <a:off x="1136650" y="1661566"/>
                <a:ext cx="1069222" cy="201828"/>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73761" name="Rectangle 16">
                <a:extLst>
                  <a:ext uri="{FF2B5EF4-FFF2-40B4-BE49-F238E27FC236}">
                    <a16:creationId xmlns:a16="http://schemas.microsoft.com/office/drawing/2014/main" id="{15F6754B-1464-68F3-56B8-8C8645678CF0}"/>
                  </a:ext>
                </a:extLst>
              </p:cNvPr>
              <p:cNvSpPr>
                <a:spLocks noChangeArrowheads="1"/>
              </p:cNvSpPr>
              <p:nvPr/>
            </p:nvSpPr>
            <p:spPr bwMode="auto">
              <a:xfrm>
                <a:off x="5264445" y="1703548"/>
                <a:ext cx="1069222" cy="201828"/>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73762" name="Rectangle 17">
                <a:extLst>
                  <a:ext uri="{FF2B5EF4-FFF2-40B4-BE49-F238E27FC236}">
                    <a16:creationId xmlns:a16="http://schemas.microsoft.com/office/drawing/2014/main" id="{3BE0479D-5EBC-C885-E111-96AC0BE17799}"/>
                  </a:ext>
                </a:extLst>
              </p:cNvPr>
              <p:cNvSpPr>
                <a:spLocks noChangeArrowheads="1"/>
              </p:cNvSpPr>
              <p:nvPr/>
            </p:nvSpPr>
            <p:spPr bwMode="auto">
              <a:xfrm>
                <a:off x="7321059" y="2289634"/>
                <a:ext cx="1069222" cy="201828"/>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73763" name="Rectangle 18">
                <a:extLst>
                  <a:ext uri="{FF2B5EF4-FFF2-40B4-BE49-F238E27FC236}">
                    <a16:creationId xmlns:a16="http://schemas.microsoft.com/office/drawing/2014/main" id="{73551390-01A3-1D85-F7A1-FFA09BFD424E}"/>
                  </a:ext>
                </a:extLst>
              </p:cNvPr>
              <p:cNvSpPr>
                <a:spLocks noChangeArrowheads="1"/>
              </p:cNvSpPr>
              <p:nvPr/>
            </p:nvSpPr>
            <p:spPr bwMode="auto">
              <a:xfrm>
                <a:off x="2728547" y="2278087"/>
                <a:ext cx="2258232" cy="309783"/>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grpSp>
        <p:sp>
          <p:nvSpPr>
            <p:cNvPr id="11" name="TextBox 10">
              <a:extLst>
                <a:ext uri="{FF2B5EF4-FFF2-40B4-BE49-F238E27FC236}">
                  <a16:creationId xmlns:a16="http://schemas.microsoft.com/office/drawing/2014/main" id="{C184C3B9-153D-FE97-FD77-7726CFED0BCF}"/>
                </a:ext>
              </a:extLst>
            </p:cNvPr>
            <p:cNvSpPr txBox="1"/>
            <p:nvPr/>
          </p:nvSpPr>
          <p:spPr bwMode="auto">
            <a:xfrm>
              <a:off x="1036638" y="2200513"/>
              <a:ext cx="1533525" cy="277813"/>
            </a:xfrm>
            <a:prstGeom prst="rect">
              <a:avLst/>
            </a:prstGeom>
            <a:noFill/>
          </p:spPr>
          <p:txBody>
            <a:bodyPr wrap="none">
              <a:spAutoFit/>
            </a:bodyPr>
            <a:lstStyle/>
            <a:p>
              <a:pPr>
                <a:defRPr/>
              </a:pPr>
              <a:r>
                <a:rPr lang="en-US" sz="1200" b="1" dirty="0">
                  <a:latin typeface="+mj-lt"/>
                  <a:ea typeface="ＭＳ Ｐゴシック" panose="020B0600070205080204" pitchFamily="34" charset="-128"/>
                </a:rPr>
                <a:t>Factor VIII binding</a:t>
              </a:r>
            </a:p>
          </p:txBody>
        </p:sp>
        <p:sp>
          <p:nvSpPr>
            <p:cNvPr id="25" name="TextBox 24">
              <a:extLst>
                <a:ext uri="{FF2B5EF4-FFF2-40B4-BE49-F238E27FC236}">
                  <a16:creationId xmlns:a16="http://schemas.microsoft.com/office/drawing/2014/main" id="{4D0ABFC2-6D0E-8AED-8740-8DFE4F91A1F9}"/>
                </a:ext>
              </a:extLst>
            </p:cNvPr>
            <p:cNvSpPr txBox="1"/>
            <p:nvPr/>
          </p:nvSpPr>
          <p:spPr bwMode="auto">
            <a:xfrm>
              <a:off x="2713038" y="2200513"/>
              <a:ext cx="836612" cy="461963"/>
            </a:xfrm>
            <a:prstGeom prst="rect">
              <a:avLst/>
            </a:prstGeom>
            <a:noFill/>
          </p:spPr>
          <p:txBody>
            <a:bodyPr wrap="none">
              <a:spAutoFit/>
            </a:bodyPr>
            <a:lstStyle/>
            <a:p>
              <a:pPr algn="ctr">
                <a:defRPr/>
              </a:pPr>
              <a:r>
                <a:rPr lang="en-US" sz="1200" b="1" dirty="0">
                  <a:latin typeface="+mj-lt"/>
                  <a:ea typeface="ＭＳ Ｐゴシック" panose="020B0600070205080204" pitchFamily="34" charset="-128"/>
                </a:rPr>
                <a:t>Platelets</a:t>
              </a:r>
            </a:p>
            <a:p>
              <a:pPr algn="ctr">
                <a:defRPr/>
              </a:pPr>
              <a:r>
                <a:rPr lang="en-US" sz="1200" b="1" dirty="0">
                  <a:latin typeface="+mj-lt"/>
                  <a:ea typeface="ＭＳ Ｐゴシック" panose="020B0600070205080204" pitchFamily="34" charset="-128"/>
                </a:rPr>
                <a:t>Collagen</a:t>
              </a:r>
            </a:p>
          </p:txBody>
        </p:sp>
        <p:sp>
          <p:nvSpPr>
            <p:cNvPr id="26" name="TextBox 25">
              <a:extLst>
                <a:ext uri="{FF2B5EF4-FFF2-40B4-BE49-F238E27FC236}">
                  <a16:creationId xmlns:a16="http://schemas.microsoft.com/office/drawing/2014/main" id="{8ECBDA2F-E544-7647-D28D-99A28CC728D4}"/>
                </a:ext>
              </a:extLst>
            </p:cNvPr>
            <p:cNvSpPr txBox="1"/>
            <p:nvPr/>
          </p:nvSpPr>
          <p:spPr bwMode="auto">
            <a:xfrm>
              <a:off x="4222750" y="2200513"/>
              <a:ext cx="835025" cy="277813"/>
            </a:xfrm>
            <a:prstGeom prst="rect">
              <a:avLst/>
            </a:prstGeom>
            <a:noFill/>
          </p:spPr>
          <p:txBody>
            <a:bodyPr wrap="none">
              <a:spAutoFit/>
            </a:bodyPr>
            <a:lstStyle/>
            <a:p>
              <a:pPr>
                <a:defRPr/>
              </a:pPr>
              <a:r>
                <a:rPr lang="en-US" sz="1200" b="1" dirty="0">
                  <a:latin typeface="+mj-lt"/>
                  <a:ea typeface="ＭＳ Ｐゴシック" panose="020B0600070205080204" pitchFamily="34" charset="-128"/>
                </a:rPr>
                <a:t>Collagen</a:t>
              </a:r>
            </a:p>
          </p:txBody>
        </p:sp>
        <p:sp>
          <p:nvSpPr>
            <p:cNvPr id="29" name="TextBox 28">
              <a:extLst>
                <a:ext uri="{FF2B5EF4-FFF2-40B4-BE49-F238E27FC236}">
                  <a16:creationId xmlns:a16="http://schemas.microsoft.com/office/drawing/2014/main" id="{DC0421CC-E0A0-EDE3-D7D0-830CA9014BFC}"/>
                </a:ext>
              </a:extLst>
            </p:cNvPr>
            <p:cNvSpPr txBox="1"/>
            <p:nvPr/>
          </p:nvSpPr>
          <p:spPr bwMode="auto">
            <a:xfrm>
              <a:off x="6830219" y="2221150"/>
              <a:ext cx="1596912" cy="276999"/>
            </a:xfrm>
            <a:prstGeom prst="rect">
              <a:avLst/>
            </a:prstGeom>
            <a:noFill/>
          </p:spPr>
          <p:txBody>
            <a:bodyPr wrap="none">
              <a:spAutoFit/>
            </a:bodyPr>
            <a:lstStyle/>
            <a:p>
              <a:pPr>
                <a:defRPr/>
              </a:pPr>
              <a:r>
                <a:rPr lang="en-US" sz="1200" b="1" dirty="0">
                  <a:latin typeface="+mj-lt"/>
                  <a:ea typeface="ＭＳ Ｐゴシック" panose="020B0600070205080204" pitchFamily="34" charset="-128"/>
                </a:rPr>
                <a:t>Platelets / Integrins</a:t>
              </a:r>
            </a:p>
          </p:txBody>
        </p:sp>
      </p:grpSp>
      <p:grpSp>
        <p:nvGrpSpPr>
          <p:cNvPr id="13" name="Group 12">
            <a:extLst>
              <a:ext uri="{FF2B5EF4-FFF2-40B4-BE49-F238E27FC236}">
                <a16:creationId xmlns:a16="http://schemas.microsoft.com/office/drawing/2014/main" id="{D96EFF8E-40A7-DC9D-661A-2708817EC72D}"/>
              </a:ext>
            </a:extLst>
          </p:cNvPr>
          <p:cNvGrpSpPr>
            <a:grpSpLocks/>
          </p:cNvGrpSpPr>
          <p:nvPr/>
        </p:nvGrpSpPr>
        <p:grpSpPr bwMode="auto">
          <a:xfrm>
            <a:off x="1300957" y="2719508"/>
            <a:ext cx="5357812" cy="3351212"/>
            <a:chOff x="582613" y="2722563"/>
            <a:chExt cx="5357137" cy="3351212"/>
          </a:xfrm>
        </p:grpSpPr>
        <p:grpSp>
          <p:nvGrpSpPr>
            <p:cNvPr id="73746" name="Group 7">
              <a:extLst>
                <a:ext uri="{FF2B5EF4-FFF2-40B4-BE49-F238E27FC236}">
                  <a16:creationId xmlns:a16="http://schemas.microsoft.com/office/drawing/2014/main" id="{D6578508-6C36-6D81-58C8-AAB0DF1607B1}"/>
                </a:ext>
              </a:extLst>
            </p:cNvPr>
            <p:cNvGrpSpPr>
              <a:grpSpLocks/>
            </p:cNvGrpSpPr>
            <p:nvPr/>
          </p:nvGrpSpPr>
          <p:grpSpPr bwMode="auto">
            <a:xfrm>
              <a:off x="582613" y="2722563"/>
              <a:ext cx="5318762" cy="3351212"/>
              <a:chOff x="582613" y="2722563"/>
              <a:chExt cx="5318762" cy="3351212"/>
            </a:xfrm>
          </p:grpSpPr>
          <p:grpSp>
            <p:nvGrpSpPr>
              <p:cNvPr id="73748" name="Group 6">
                <a:extLst>
                  <a:ext uri="{FF2B5EF4-FFF2-40B4-BE49-F238E27FC236}">
                    <a16:creationId xmlns:a16="http://schemas.microsoft.com/office/drawing/2014/main" id="{FBDF3B48-3F4F-C6D7-73B0-BA8F2AE2377C}"/>
                  </a:ext>
                </a:extLst>
              </p:cNvPr>
              <p:cNvGrpSpPr>
                <a:grpSpLocks/>
              </p:cNvGrpSpPr>
              <p:nvPr/>
            </p:nvGrpSpPr>
            <p:grpSpPr bwMode="auto">
              <a:xfrm>
                <a:off x="582613" y="2725595"/>
                <a:ext cx="5318762" cy="3348180"/>
                <a:chOff x="582613" y="2725595"/>
                <a:chExt cx="5318762" cy="3348180"/>
              </a:xfrm>
            </p:grpSpPr>
            <p:pic>
              <p:nvPicPr>
                <p:cNvPr id="73750" name="Picture 3">
                  <a:extLst>
                    <a:ext uri="{FF2B5EF4-FFF2-40B4-BE49-F238E27FC236}">
                      <a16:creationId xmlns:a16="http://schemas.microsoft.com/office/drawing/2014/main" id="{410E0543-098D-9864-CD0F-EFD72F5BD9CF}"/>
                    </a:ext>
                  </a:extLst>
                </p:cNvPr>
                <p:cNvPicPr>
                  <a:picLocks noChangeAspect="1"/>
                </p:cNvPicPr>
                <p:nvPr/>
              </p:nvPicPr>
              <p:blipFill>
                <a:blip r:embed="rId3">
                  <a:extLst>
                    <a:ext uri="{28A0092B-C50C-407E-A947-70E740481C1C}">
                      <a14:useLocalDpi xmlns:a14="http://schemas.microsoft.com/office/drawing/2010/main" val="0"/>
                    </a:ext>
                  </a:extLst>
                </a:blip>
                <a:srcRect l="18224" t="29114" r="36382"/>
                <a:stretch>
                  <a:fillRect/>
                </a:stretch>
              </p:blipFill>
              <p:spPr bwMode="auto">
                <a:xfrm>
                  <a:off x="582613" y="2725595"/>
                  <a:ext cx="5318762" cy="288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6B16691-9BE7-FA34-0CAE-36234C8B16E7}"/>
                    </a:ext>
                  </a:extLst>
                </p:cNvPr>
                <p:cNvSpPr txBox="1"/>
                <p:nvPr/>
              </p:nvSpPr>
              <p:spPr bwMode="auto">
                <a:xfrm>
                  <a:off x="1120707" y="5489575"/>
                  <a:ext cx="3698409" cy="584200"/>
                </a:xfrm>
                <a:prstGeom prst="rect">
                  <a:avLst/>
                </a:prstGeom>
                <a:noFill/>
              </p:spPr>
              <p:txBody>
                <a:bodyPr>
                  <a:spAutoFit/>
                </a:bodyPr>
                <a:lstStyle/>
                <a:p>
                  <a:pPr>
                    <a:defRPr/>
                  </a:pPr>
                  <a:r>
                    <a:rPr lang="en-US" sz="1600" dirty="0">
                      <a:latin typeface="+mj-lt"/>
                      <a:ea typeface="ＭＳ Ｐゴシック" panose="020B0600070205080204" pitchFamily="34" charset="-128"/>
                    </a:rPr>
                    <a:t>Multimers can be small or VERY large</a:t>
                  </a:r>
                </a:p>
                <a:p>
                  <a:pPr>
                    <a:defRPr/>
                  </a:pPr>
                  <a:r>
                    <a:rPr lang="en-US" sz="1600" dirty="0">
                      <a:latin typeface="+mj-lt"/>
                      <a:ea typeface="ＭＳ Ｐゴシック" panose="020B0600070205080204" pitchFamily="34" charset="-128"/>
                    </a:rPr>
                    <a:t>500 – 20,000 </a:t>
                  </a:r>
                  <a:r>
                    <a:rPr lang="en-US" sz="1600" dirty="0" err="1">
                      <a:latin typeface="+mj-lt"/>
                      <a:ea typeface="ＭＳ Ｐゴシック" panose="020B0600070205080204" pitchFamily="34" charset="-128"/>
                    </a:rPr>
                    <a:t>kDa</a:t>
                  </a:r>
                  <a:endParaRPr lang="en-US" sz="1600" dirty="0">
                    <a:latin typeface="+mj-lt"/>
                    <a:ea typeface="ＭＳ Ｐゴシック" panose="020B0600070205080204" pitchFamily="34" charset="-128"/>
                  </a:endParaRPr>
                </a:p>
              </p:txBody>
            </p:sp>
          </p:grpSp>
          <p:sp>
            <p:nvSpPr>
              <p:cNvPr id="15" name="TextBox 14">
                <a:extLst>
                  <a:ext uri="{FF2B5EF4-FFF2-40B4-BE49-F238E27FC236}">
                    <a16:creationId xmlns:a16="http://schemas.microsoft.com/office/drawing/2014/main" id="{8817C696-CFEC-203D-D51F-5B120A1D0B62}"/>
                  </a:ext>
                </a:extLst>
              </p:cNvPr>
              <p:cNvSpPr txBox="1"/>
              <p:nvPr/>
            </p:nvSpPr>
            <p:spPr bwMode="auto">
              <a:xfrm>
                <a:off x="633407" y="2722563"/>
                <a:ext cx="2377775" cy="369887"/>
              </a:xfrm>
              <a:prstGeom prst="rect">
                <a:avLst/>
              </a:prstGeom>
              <a:solidFill>
                <a:schemeClr val="tx2"/>
              </a:solidFill>
            </p:spPr>
            <p:txBody>
              <a:bodyPr wrap="none">
                <a:spAutoFit/>
              </a:bodyPr>
              <a:lstStyle/>
              <a:p>
                <a:pPr>
                  <a:defRPr/>
                </a:pPr>
                <a:r>
                  <a:rPr lang="en-US" sz="1800" b="1" dirty="0">
                    <a:latin typeface="+mj-lt"/>
                    <a:ea typeface="ＭＳ Ｐゴシック" panose="020B0600070205080204" pitchFamily="34" charset="-128"/>
                  </a:rPr>
                  <a:t>Multimers of dimers</a:t>
                </a:r>
              </a:p>
            </p:txBody>
          </p:sp>
        </p:grpSp>
        <p:sp>
          <p:nvSpPr>
            <p:cNvPr id="73747" name="Rectangle 11">
              <a:extLst>
                <a:ext uri="{FF2B5EF4-FFF2-40B4-BE49-F238E27FC236}">
                  <a16:creationId xmlns:a16="http://schemas.microsoft.com/office/drawing/2014/main" id="{5EF88088-75A9-A9CE-2801-FD8EF8755C5D}"/>
                </a:ext>
              </a:extLst>
            </p:cNvPr>
            <p:cNvSpPr>
              <a:spLocks noChangeArrowheads="1"/>
            </p:cNvSpPr>
            <p:nvPr/>
          </p:nvSpPr>
          <p:spPr bwMode="auto">
            <a:xfrm>
              <a:off x="5042342" y="5047536"/>
              <a:ext cx="897408" cy="1026239"/>
            </a:xfrm>
            <a:prstGeom prst="rect">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grpSp>
      <p:grpSp>
        <p:nvGrpSpPr>
          <p:cNvPr id="10" name="Group 9">
            <a:extLst>
              <a:ext uri="{FF2B5EF4-FFF2-40B4-BE49-F238E27FC236}">
                <a16:creationId xmlns:a16="http://schemas.microsoft.com/office/drawing/2014/main" id="{3C591CBF-AF4E-6F21-C59D-1F915B9355AE}"/>
              </a:ext>
            </a:extLst>
          </p:cNvPr>
          <p:cNvGrpSpPr/>
          <p:nvPr/>
        </p:nvGrpSpPr>
        <p:grpSpPr>
          <a:xfrm>
            <a:off x="5155711" y="3015582"/>
            <a:ext cx="6653403" cy="3379099"/>
            <a:chOff x="5155711" y="3015582"/>
            <a:chExt cx="6653403" cy="3379099"/>
          </a:xfrm>
        </p:grpSpPr>
        <p:pic>
          <p:nvPicPr>
            <p:cNvPr id="8" name="Picture 7">
              <a:extLst>
                <a:ext uri="{FF2B5EF4-FFF2-40B4-BE49-F238E27FC236}">
                  <a16:creationId xmlns:a16="http://schemas.microsoft.com/office/drawing/2014/main" id="{0350A18F-B3F5-D423-1319-0837DBC4AC37}"/>
                </a:ext>
              </a:extLst>
            </p:cNvPr>
            <p:cNvPicPr>
              <a:picLocks noChangeAspect="1"/>
            </p:cNvPicPr>
            <p:nvPr/>
          </p:nvPicPr>
          <p:blipFill>
            <a:blip r:embed="rId4">
              <a:alphaModFix amt="70000"/>
            </a:blip>
            <a:stretch>
              <a:fillRect/>
            </a:stretch>
          </p:blipFill>
          <p:spPr>
            <a:xfrm>
              <a:off x="9178058" y="3763625"/>
              <a:ext cx="2631056" cy="2631056"/>
            </a:xfrm>
            <a:prstGeom prst="rect">
              <a:avLst/>
            </a:prstGeom>
          </p:spPr>
        </p:pic>
        <p:grpSp>
          <p:nvGrpSpPr>
            <p:cNvPr id="6" name="Group 5">
              <a:extLst>
                <a:ext uri="{FF2B5EF4-FFF2-40B4-BE49-F238E27FC236}">
                  <a16:creationId xmlns:a16="http://schemas.microsoft.com/office/drawing/2014/main" id="{DF259291-3417-2F7C-2FDB-7534CA9F6248}"/>
                </a:ext>
              </a:extLst>
            </p:cNvPr>
            <p:cNvGrpSpPr>
              <a:grpSpLocks/>
            </p:cNvGrpSpPr>
            <p:nvPr/>
          </p:nvGrpSpPr>
          <p:grpSpPr bwMode="auto">
            <a:xfrm>
              <a:off x="5155711" y="3015582"/>
              <a:ext cx="6609551" cy="1938992"/>
              <a:chOff x="3897691" y="3044540"/>
              <a:chExt cx="6204704" cy="1940412"/>
            </a:xfrm>
          </p:grpSpPr>
          <p:sp>
            <p:nvSpPr>
              <p:cNvPr id="9" name="Arc 8">
                <a:extLst>
                  <a:ext uri="{FF2B5EF4-FFF2-40B4-BE49-F238E27FC236}">
                    <a16:creationId xmlns:a16="http://schemas.microsoft.com/office/drawing/2014/main" id="{23277198-20DC-9FA4-6FE5-3AEFB1FC14D4}"/>
                  </a:ext>
                </a:extLst>
              </p:cNvPr>
              <p:cNvSpPr/>
              <p:nvPr/>
            </p:nvSpPr>
            <p:spPr bwMode="auto">
              <a:xfrm rot="20249061">
                <a:off x="3897691" y="3565712"/>
                <a:ext cx="830263" cy="654529"/>
              </a:xfrm>
              <a:prstGeom prst="arc">
                <a:avLst/>
              </a:prstGeom>
              <a:noFill/>
              <a:ln w="25400" cap="flat" cmpd="sng" algn="ctr">
                <a:solidFill>
                  <a:schemeClr val="tx1"/>
                </a:solidFill>
                <a:prstDash val="solid"/>
                <a:round/>
                <a:headEnd type="arrow" w="med" len="med"/>
                <a:tailEnd type="arrow" w="med" len="med"/>
              </a:ln>
              <a:effectLst/>
            </p:spPr>
            <p:txBody>
              <a:bodyPr/>
              <a:lstStyle/>
              <a:p>
                <a:pPr eaLnBrk="1" hangingPunct="1">
                  <a:lnSpc>
                    <a:spcPct val="90000"/>
                  </a:lnSpc>
                  <a:defRPr/>
                </a:pPr>
                <a:endParaRPr lang="en-US" sz="2000" b="1" i="1">
                  <a:latin typeface="Arial" pitchFamily="34" charset="0"/>
                  <a:ea typeface="ＭＳ Ｐゴシック" panose="020B0600070205080204" pitchFamily="34" charset="-128"/>
                </a:endParaRPr>
              </a:p>
            </p:txBody>
          </p:sp>
          <p:sp>
            <p:nvSpPr>
              <p:cNvPr id="73745" name="TextBox 3">
                <a:extLst>
                  <a:ext uri="{FF2B5EF4-FFF2-40B4-BE49-F238E27FC236}">
                    <a16:creationId xmlns:a16="http://schemas.microsoft.com/office/drawing/2014/main" id="{C1096EDB-4C21-EEED-0413-A9CF5B1A2855}"/>
                  </a:ext>
                </a:extLst>
              </p:cNvPr>
              <p:cNvSpPr txBox="1">
                <a:spLocks noChangeArrowheads="1"/>
              </p:cNvSpPr>
              <p:nvPr/>
            </p:nvSpPr>
            <p:spPr bwMode="auto">
              <a:xfrm>
                <a:off x="5976253" y="3044540"/>
                <a:ext cx="4126142" cy="1940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defRPr/>
                </a:pPr>
                <a:r>
                  <a:rPr lang="en-US" altLang="en-US" sz="2000" dirty="0">
                    <a:latin typeface="+mj-lt"/>
                  </a:rPr>
                  <a:t>Apical secretion of vWF multimers with exposure to luminal shear stress results in conformational changes that expose platelet binding sites and promote platelet binding and/or aggregation</a:t>
                </a:r>
                <a:r>
                  <a:rPr lang="en-US" altLang="en-US" sz="1800" dirty="0">
                    <a:latin typeface="+mj-lt"/>
                  </a:rPr>
                  <a:t>.</a:t>
                </a:r>
              </a:p>
            </p:txBody>
          </p:sp>
        </p:gr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a:extLst>
              <a:ext uri="{FF2B5EF4-FFF2-40B4-BE49-F238E27FC236}">
                <a16:creationId xmlns:a16="http://schemas.microsoft.com/office/drawing/2014/main" id="{8A1CA9A8-7C0E-AB94-6AAE-E9709FBAF598}"/>
              </a:ext>
            </a:extLst>
          </p:cNvPr>
          <p:cNvSpPr>
            <a:spLocks noGrp="1"/>
          </p:cNvSpPr>
          <p:nvPr>
            <p:ph type="title"/>
          </p:nvPr>
        </p:nvSpPr>
        <p:spPr>
          <a:xfrm>
            <a:off x="2468564" y="146051"/>
            <a:ext cx="7204075" cy="1090613"/>
          </a:xfrm>
        </p:spPr>
        <p:txBody>
          <a:bodyPr/>
          <a:lstStyle/>
          <a:p>
            <a:r>
              <a:rPr lang="en-US" altLang="en-US" sz="4400" i="0" dirty="0">
                <a:solidFill>
                  <a:schemeClr val="tx1"/>
                </a:solidFill>
                <a:effectLst/>
                <a:ea typeface="Verdana" panose="020B0604030504040204" pitchFamily="34" charset="0"/>
                <a:cs typeface="Arial" panose="020B0604020202020204" pitchFamily="34" charset="0"/>
              </a:rPr>
              <a:t>Key Concepts</a:t>
            </a:r>
            <a:br>
              <a:rPr lang="en-US" altLang="en-US" sz="4400" dirty="0">
                <a:solidFill>
                  <a:schemeClr val="tx1"/>
                </a:solidFill>
                <a:effectLst/>
                <a:ea typeface="Verdana" panose="020B0604030504040204" pitchFamily="34" charset="0"/>
                <a:cs typeface="Arial" panose="020B0604020202020204" pitchFamily="34" charset="0"/>
              </a:rPr>
            </a:br>
            <a:r>
              <a:rPr lang="en-US" altLang="en-US" sz="2800" i="0" dirty="0">
                <a:solidFill>
                  <a:schemeClr val="tx1"/>
                </a:solidFill>
                <a:effectLst/>
                <a:ea typeface="Verdana" panose="020B0604030504040204" pitchFamily="34" charset="0"/>
                <a:cs typeface="Arial" panose="020B0604020202020204" pitchFamily="34" charset="0"/>
              </a:rPr>
              <a:t>Distilled Essence of </a:t>
            </a:r>
            <a:r>
              <a:rPr lang="en-US" altLang="en-US" sz="2800" dirty="0">
                <a:solidFill>
                  <a:srgbClr val="C00000"/>
                </a:solidFill>
                <a:effectLst/>
                <a:ea typeface="Verdana" panose="020B0604030504040204" pitchFamily="34" charset="0"/>
                <a:cs typeface="Arial" panose="020B0604020202020204" pitchFamily="34" charset="0"/>
              </a:rPr>
              <a:t>Primary </a:t>
            </a:r>
            <a:r>
              <a:rPr lang="en-US" altLang="en-US" sz="2800" i="0" dirty="0">
                <a:solidFill>
                  <a:schemeClr val="tx1"/>
                </a:solidFill>
                <a:effectLst/>
                <a:ea typeface="Verdana" panose="020B0604030504040204" pitchFamily="34" charset="0"/>
                <a:cs typeface="Arial" panose="020B0604020202020204" pitchFamily="34" charset="0"/>
              </a:rPr>
              <a:t>Hemostasis</a:t>
            </a:r>
          </a:p>
        </p:txBody>
      </p:sp>
      <p:sp>
        <p:nvSpPr>
          <p:cNvPr id="3" name="Content Placeholder 2">
            <a:extLst>
              <a:ext uri="{FF2B5EF4-FFF2-40B4-BE49-F238E27FC236}">
                <a16:creationId xmlns:a16="http://schemas.microsoft.com/office/drawing/2014/main" id="{C8FD974F-0A7A-5D4F-AD71-1F91079A5D5F}"/>
              </a:ext>
            </a:extLst>
          </p:cNvPr>
          <p:cNvSpPr>
            <a:spLocks noGrp="1"/>
          </p:cNvSpPr>
          <p:nvPr>
            <p:ph idx="1"/>
          </p:nvPr>
        </p:nvSpPr>
        <p:spPr>
          <a:xfrm>
            <a:off x="1930801" y="1329642"/>
            <a:ext cx="8694269" cy="1184911"/>
          </a:xfrm>
        </p:spPr>
        <p:txBody>
          <a:bodyPr/>
          <a:lstStyle/>
          <a:p>
            <a:pPr>
              <a:lnSpc>
                <a:spcPct val="100000"/>
              </a:lnSpc>
              <a:spcBef>
                <a:spcPts val="0"/>
              </a:spcBef>
              <a:spcAft>
                <a:spcPts val="600"/>
              </a:spcAft>
              <a:defRPr/>
            </a:pPr>
            <a:r>
              <a:rPr lang="en-US" altLang="en-US" sz="2000" dirty="0">
                <a:solidFill>
                  <a:schemeClr val="tx1"/>
                </a:solidFill>
                <a:effectLst/>
                <a:latin typeface="+mj-lt"/>
                <a:ea typeface="Verdana" panose="020B0604030504040204" pitchFamily="34" charset="0"/>
                <a:cs typeface="Arial" panose="020B0604020202020204" pitchFamily="34" charset="0"/>
              </a:rPr>
              <a:t>Platelets rapidly adhere, become activated, and aggregate at sites of exposed subendothelial matrix and </a:t>
            </a:r>
            <a:r>
              <a:rPr lang="en-US" altLang="en-US" sz="2000" b="1" dirty="0">
                <a:solidFill>
                  <a:schemeClr val="tx1"/>
                </a:solidFill>
                <a:effectLst/>
                <a:latin typeface="+mj-lt"/>
                <a:ea typeface="Verdana" panose="020B0604030504040204" pitchFamily="34" charset="0"/>
                <a:cs typeface="Arial" panose="020B0604020202020204" pitchFamily="34" charset="0"/>
              </a:rPr>
              <a:t>vWF</a:t>
            </a:r>
            <a:r>
              <a:rPr lang="en-US" altLang="en-US" sz="2000" dirty="0">
                <a:solidFill>
                  <a:schemeClr val="tx1"/>
                </a:solidFill>
                <a:effectLst/>
                <a:latin typeface="+mj-lt"/>
                <a:ea typeface="Verdana" panose="020B0604030504040204" pitchFamily="34" charset="0"/>
                <a:cs typeface="Arial" panose="020B0604020202020204" pitchFamily="34" charset="0"/>
              </a:rPr>
              <a:t>. Binding involves specific receptors including </a:t>
            </a:r>
            <a:r>
              <a:rPr lang="en-US" altLang="en-US" sz="2000" b="1" dirty="0">
                <a:solidFill>
                  <a:schemeClr val="tx1"/>
                </a:solidFill>
                <a:effectLst/>
                <a:latin typeface="+mj-lt"/>
                <a:ea typeface="Verdana" panose="020B0604030504040204" pitchFamily="34" charset="0"/>
                <a:cs typeface="Arial" panose="020B0604020202020204" pitchFamily="34" charset="0"/>
              </a:rPr>
              <a:t>Gp1b</a:t>
            </a:r>
            <a:r>
              <a:rPr lang="en-US" altLang="en-US" sz="2000" dirty="0">
                <a:solidFill>
                  <a:schemeClr val="tx1"/>
                </a:solidFill>
                <a:effectLst/>
                <a:latin typeface="+mj-lt"/>
                <a:ea typeface="Verdana" panose="020B0604030504040204" pitchFamily="34" charset="0"/>
                <a:cs typeface="Arial" panose="020B0604020202020204" pitchFamily="34" charset="0"/>
              </a:rPr>
              <a:t>.</a:t>
            </a:r>
          </a:p>
          <a:p>
            <a:pPr marL="349250" indent="-349250">
              <a:buFont typeface="Arial" panose="020B0604020202020204" pitchFamily="34" charset="0"/>
              <a:buAutoNum type="arabicPeriod"/>
              <a:defRPr/>
            </a:pPr>
            <a:endParaRPr lang="en-US" altLang="en-US" sz="2000" dirty="0">
              <a:solidFill>
                <a:schemeClr val="tx1"/>
              </a:solidFill>
              <a:effectLst/>
              <a:latin typeface="+mj-lt"/>
              <a:ea typeface="Verdana" panose="020B0604030504040204" pitchFamily="34" charset="0"/>
              <a:cs typeface="Arial" panose="020B0604020202020204" pitchFamily="34" charset="0"/>
            </a:endParaRPr>
          </a:p>
          <a:p>
            <a:pPr marL="514350" indent="-514350">
              <a:buFont typeface="Arial" panose="020B0604020202020204" pitchFamily="34" charset="0"/>
              <a:buAutoNum type="arabicPeriod"/>
              <a:defRPr/>
            </a:pPr>
            <a:endParaRPr lang="en-US" altLang="en-US" sz="2000" dirty="0">
              <a:solidFill>
                <a:schemeClr val="tx1"/>
              </a:solidFill>
              <a:effectLst/>
              <a:latin typeface="+mj-lt"/>
              <a:ea typeface="Verdana" panose="020B0604030504040204" pitchFamily="34" charset="0"/>
              <a:cs typeface="Arial" panose="020B0604020202020204" pitchFamily="34" charset="0"/>
            </a:endParaRPr>
          </a:p>
        </p:txBody>
      </p:sp>
      <p:sp>
        <p:nvSpPr>
          <p:cNvPr id="2" name="Content Placeholder 2">
            <a:extLst>
              <a:ext uri="{FF2B5EF4-FFF2-40B4-BE49-F238E27FC236}">
                <a16:creationId xmlns:a16="http://schemas.microsoft.com/office/drawing/2014/main" id="{E0734CB0-8310-0442-36CD-F4FE4C181207}"/>
              </a:ext>
            </a:extLst>
          </p:cNvPr>
          <p:cNvSpPr txBox="1">
            <a:spLocks/>
          </p:cNvSpPr>
          <p:nvPr/>
        </p:nvSpPr>
        <p:spPr bwMode="auto">
          <a:xfrm>
            <a:off x="1930801" y="2304165"/>
            <a:ext cx="8694269" cy="2077539"/>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a:lnSpc>
                <a:spcPct val="100000"/>
              </a:lnSpc>
              <a:spcBef>
                <a:spcPts val="0"/>
              </a:spcBef>
              <a:spcAft>
                <a:spcPts val="600"/>
              </a:spcAft>
              <a:defRPr/>
            </a:pPr>
            <a:r>
              <a:rPr lang="en-US" altLang="en-US" sz="2000" kern="0" dirty="0">
                <a:solidFill>
                  <a:schemeClr val="tx1"/>
                </a:solidFill>
                <a:effectLst/>
                <a:latin typeface="+mj-lt"/>
                <a:ea typeface="Verdana" panose="020B0604030504040204" pitchFamily="34" charset="0"/>
                <a:cs typeface="Arial" panose="020B0604020202020204" pitchFamily="34" charset="0"/>
              </a:rPr>
              <a:t>Activated platelets release preformed mediators from </a:t>
            </a:r>
            <a:r>
              <a:rPr lang="en-US" altLang="en-US" sz="2000" kern="0" dirty="0">
                <a:solidFill>
                  <a:schemeClr val="tx1"/>
                </a:solidFill>
                <a:effectLst/>
                <a:latin typeface="Symbol" panose="05050102010706020507" pitchFamily="18" charset="2"/>
                <a:ea typeface="Verdana" panose="020B0604030504040204" pitchFamily="34" charset="0"/>
                <a:cs typeface="Arial" panose="020B0604020202020204" pitchFamily="34" charset="0"/>
              </a:rPr>
              <a:t>d</a:t>
            </a:r>
            <a:r>
              <a:rPr lang="en-US" altLang="en-US" sz="2000" kern="0" dirty="0">
                <a:solidFill>
                  <a:schemeClr val="tx1"/>
                </a:solidFill>
                <a:effectLst/>
                <a:latin typeface="+mj-lt"/>
                <a:ea typeface="Verdana" panose="020B0604030504040204" pitchFamily="34" charset="0"/>
                <a:cs typeface="Arial" panose="020B0604020202020204" pitchFamily="34" charset="0"/>
              </a:rPr>
              <a:t>-granules including ADP and calcium, and various protein mediators from </a:t>
            </a:r>
            <a:r>
              <a:rPr lang="en-US" altLang="en-US" sz="2000" kern="0" dirty="0">
                <a:solidFill>
                  <a:schemeClr val="tx1"/>
                </a:solidFill>
                <a:effectLst/>
                <a:latin typeface="Symbol" panose="05050102010706020507" pitchFamily="18" charset="2"/>
                <a:ea typeface="Verdana" panose="020B0604030504040204" pitchFamily="34" charset="0"/>
                <a:cs typeface="Arial" panose="020B0604020202020204" pitchFamily="34" charset="0"/>
              </a:rPr>
              <a:t>a</a:t>
            </a:r>
            <a:r>
              <a:rPr lang="en-US" altLang="en-US" sz="2000" kern="0" dirty="0">
                <a:solidFill>
                  <a:schemeClr val="tx1"/>
                </a:solidFill>
                <a:effectLst/>
                <a:latin typeface="+mj-lt"/>
                <a:ea typeface="Verdana" panose="020B0604030504040204" pitchFamily="34" charset="0"/>
                <a:cs typeface="Arial" panose="020B0604020202020204" pitchFamily="34" charset="0"/>
              </a:rPr>
              <a:t>-granules.</a:t>
            </a:r>
          </a:p>
          <a:p>
            <a:pPr>
              <a:lnSpc>
                <a:spcPct val="100000"/>
              </a:lnSpc>
              <a:spcBef>
                <a:spcPts val="0"/>
              </a:spcBef>
              <a:spcAft>
                <a:spcPts val="600"/>
              </a:spcAft>
              <a:defRPr/>
            </a:pPr>
            <a:r>
              <a:rPr lang="en-US" altLang="en-US" sz="2000" kern="0" dirty="0">
                <a:solidFill>
                  <a:schemeClr val="tx1"/>
                </a:solidFill>
                <a:effectLst/>
                <a:latin typeface="+mj-lt"/>
                <a:ea typeface="Verdana" panose="020B0604030504040204" pitchFamily="34" charset="0"/>
                <a:cs typeface="Arial" panose="020B0604020202020204" pitchFamily="34" charset="0"/>
              </a:rPr>
              <a:t>Activated platelets synthesize Thromboxane A2. ADP and TXA2 enhance platelet recruitment, activation, and aggregation.</a:t>
            </a:r>
          </a:p>
          <a:p>
            <a:pPr marL="514350" indent="-514350">
              <a:buFont typeface="Arial" panose="020B0604020202020204" pitchFamily="34" charset="0"/>
              <a:buAutoNum type="arabicPeriod" startAt="5"/>
              <a:defRPr/>
            </a:pPr>
            <a:endParaRPr lang="en-US" altLang="en-US" sz="2000" kern="0" dirty="0">
              <a:solidFill>
                <a:schemeClr val="tx1"/>
              </a:solidFill>
              <a:effectLst/>
              <a:latin typeface="+mj-lt"/>
              <a:ea typeface="Verdana" panose="020B0604030504040204" pitchFamily="34" charset="0"/>
              <a:cs typeface="Arial" panose="020B0604020202020204" pitchFamily="34" charset="0"/>
            </a:endParaRPr>
          </a:p>
          <a:p>
            <a:pPr marL="514350" indent="-514350">
              <a:buFont typeface="Arial" panose="020B0604020202020204" pitchFamily="34" charset="0"/>
              <a:buAutoNum type="arabicPeriod" startAt="5"/>
              <a:defRPr/>
            </a:pPr>
            <a:endParaRPr lang="en-US" altLang="en-US" sz="2000" kern="0" dirty="0">
              <a:solidFill>
                <a:schemeClr val="tx1"/>
              </a:solidFill>
              <a:effectLst/>
              <a:latin typeface="+mj-lt"/>
              <a:ea typeface="Verdana" panose="020B0604030504040204" pitchFamily="34" charset="0"/>
              <a:cs typeface="Arial" panose="020B0604020202020204" pitchFamily="34" charset="0"/>
            </a:endParaRPr>
          </a:p>
          <a:p>
            <a:pPr marL="514350" indent="-514350">
              <a:buFont typeface="Arial" panose="020B0604020202020204" pitchFamily="34" charset="0"/>
              <a:buAutoNum type="arabicPeriod" startAt="5"/>
              <a:defRPr/>
            </a:pPr>
            <a:endParaRPr lang="en-US" altLang="en-US" sz="2000" kern="0" dirty="0">
              <a:solidFill>
                <a:schemeClr val="tx1"/>
              </a:solidFill>
              <a:effectLst/>
              <a:latin typeface="+mj-lt"/>
              <a:ea typeface="Verdana" panose="020B060403050404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B43AC026-384A-16DE-09B3-758863DBC3AD}"/>
              </a:ext>
            </a:extLst>
          </p:cNvPr>
          <p:cNvSpPr txBox="1">
            <a:spLocks/>
          </p:cNvSpPr>
          <p:nvPr/>
        </p:nvSpPr>
        <p:spPr bwMode="auto">
          <a:xfrm>
            <a:off x="1930801" y="3981277"/>
            <a:ext cx="8694269" cy="13749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lvl="0">
              <a:lnSpc>
                <a:spcPct val="100000"/>
              </a:lnSpc>
              <a:spcBef>
                <a:spcPts val="0"/>
              </a:spcBef>
              <a:spcAft>
                <a:spcPts val="600"/>
              </a:spcAft>
              <a:defRPr/>
            </a:pPr>
            <a:r>
              <a:rPr lang="en-US" altLang="en-US" sz="2000" kern="0" dirty="0">
                <a:solidFill>
                  <a:srgbClr val="000000"/>
                </a:solidFill>
                <a:effectLst/>
                <a:ea typeface="Verdana" panose="020B0604030504040204" pitchFamily="34" charset="0"/>
                <a:cs typeface="Arial" panose="020B0604020202020204" pitchFamily="34" charset="0"/>
              </a:rPr>
              <a:t>ADP induces conformational changes in integrin </a:t>
            </a:r>
            <a:r>
              <a:rPr lang="en-US" altLang="en-US" sz="2000" b="1" kern="0" dirty="0">
                <a:solidFill>
                  <a:srgbClr val="000000"/>
                </a:solidFill>
                <a:effectLst/>
                <a:ea typeface="Verdana" panose="020B0604030504040204" pitchFamily="34" charset="0"/>
                <a:cs typeface="Arial" panose="020B0604020202020204" pitchFamily="34" charset="0"/>
              </a:rPr>
              <a:t>GpIIb/IIIa </a:t>
            </a:r>
            <a:r>
              <a:rPr lang="en-US" altLang="en-US" sz="2000" kern="0" dirty="0">
                <a:solidFill>
                  <a:srgbClr val="000000"/>
                </a:solidFill>
                <a:effectLst/>
                <a:ea typeface="Verdana" panose="020B0604030504040204" pitchFamily="34" charset="0"/>
                <a:cs typeface="Arial" panose="020B0604020202020204" pitchFamily="34" charset="0"/>
              </a:rPr>
              <a:t>that allow bridging interactions with fibrinogen (or vWF) and resulting platelet aggregation.</a:t>
            </a:r>
          </a:p>
          <a:p>
            <a:pPr>
              <a:lnSpc>
                <a:spcPct val="100000"/>
              </a:lnSpc>
              <a:spcBef>
                <a:spcPts val="0"/>
              </a:spcBef>
              <a:spcAft>
                <a:spcPts val="600"/>
              </a:spcAft>
              <a:defRPr/>
            </a:pPr>
            <a:r>
              <a:rPr lang="en-US" altLang="en-US" sz="2000" kern="0" dirty="0">
                <a:solidFill>
                  <a:schemeClr val="tx1"/>
                </a:solidFill>
                <a:effectLst/>
                <a:latin typeface="+mj-lt"/>
                <a:ea typeface="Verdana" panose="020B0604030504040204" pitchFamily="34" charset="0"/>
                <a:cs typeface="Arial" panose="020B0604020202020204" pitchFamily="34" charset="0"/>
              </a:rPr>
              <a:t>vWF is synthesized by megakaryocytes and ECs and circulates in the blood with clotting Factor VIII.</a:t>
            </a:r>
          </a:p>
          <a:p>
            <a:pPr>
              <a:lnSpc>
                <a:spcPct val="100000"/>
              </a:lnSpc>
              <a:spcBef>
                <a:spcPts val="0"/>
              </a:spcBef>
              <a:spcAft>
                <a:spcPts val="600"/>
              </a:spcAft>
              <a:defRPr/>
            </a:pPr>
            <a:r>
              <a:rPr lang="en-US" altLang="en-US" sz="2000" kern="0" dirty="0">
                <a:solidFill>
                  <a:schemeClr val="tx1"/>
                </a:solidFill>
                <a:effectLst/>
                <a:latin typeface="+mj-lt"/>
                <a:ea typeface="Verdana" panose="020B0604030504040204" pitchFamily="34" charset="0"/>
                <a:cs typeface="Arial" panose="020B0604020202020204" pitchFamily="34" charset="0"/>
              </a:rPr>
              <a:t>Large multimers of vWF are stored in EC </a:t>
            </a:r>
            <a:r>
              <a:rPr lang="en-US" altLang="en-US" sz="2000" b="1" kern="0" dirty="0">
                <a:solidFill>
                  <a:schemeClr val="tx1"/>
                </a:solidFill>
                <a:effectLst/>
                <a:latin typeface="+mj-lt"/>
                <a:ea typeface="Verdana" panose="020B0604030504040204" pitchFamily="34" charset="0"/>
                <a:cs typeface="Arial" panose="020B0604020202020204" pitchFamily="34" charset="0"/>
              </a:rPr>
              <a:t>Weibel-Palade bodies </a:t>
            </a:r>
            <a:r>
              <a:rPr lang="en-US" altLang="en-US" sz="2000" kern="0" dirty="0">
                <a:solidFill>
                  <a:schemeClr val="tx1"/>
                </a:solidFill>
                <a:effectLst/>
                <a:latin typeface="+mj-lt"/>
                <a:ea typeface="Verdana" panose="020B0604030504040204" pitchFamily="34" charset="0"/>
                <a:cs typeface="Arial" panose="020B0604020202020204" pitchFamily="34" charset="0"/>
              </a:rPr>
              <a:t>and luminally secreted on demand to further develop the platelet plug. </a:t>
            </a:r>
          </a:p>
        </p:txBody>
      </p:sp>
    </p:spTree>
    <p:extLst>
      <p:ext uri="{BB962C8B-B14F-4D97-AF65-F5344CB8AC3E}">
        <p14:creationId xmlns:p14="http://schemas.microsoft.com/office/powerpoint/2010/main" val="1804005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a:extLst>
              <a:ext uri="{FF2B5EF4-FFF2-40B4-BE49-F238E27FC236}">
                <a16:creationId xmlns:a16="http://schemas.microsoft.com/office/drawing/2014/main" id="{CDF0916A-07C1-81C7-EC4F-6A79B7128B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2E035CF-325D-D377-0275-F531966D9D58}"/>
              </a:ext>
            </a:extLst>
          </p:cNvPr>
          <p:cNvSpPr>
            <a:spLocks noGrp="1" noChangeArrowheads="1"/>
          </p:cNvSpPr>
          <p:nvPr>
            <p:ph type="title"/>
          </p:nvPr>
        </p:nvSpPr>
        <p:spPr>
          <a:xfrm>
            <a:off x="1524000" y="304800"/>
            <a:ext cx="9144000" cy="1143000"/>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Regulation of Normal Hemostasis</a:t>
            </a:r>
          </a:p>
        </p:txBody>
      </p:sp>
      <p:sp>
        <p:nvSpPr>
          <p:cNvPr id="89091" name="AutoShape 5" descr="data:image/jpeg;base64,/9j/4AAQSkZJRgABAQAAAQABAAD/2wCEAAkGBxQTEhUUExQWFhUVGBwXGRcYGB4cGhsfHxwbIBggJB0eHCshGholHRwYIT0hJykrMi8xIB80ODMsNygtLisBCgoKDg0OGxAQGywkICYvLCwvNzc3NzI3NC00NCwsNy8uNzcsLC8wLywsLC8sLCwsNi81LDQrLy8sLC4tNC0sN//AABEIAHgA8AMBIgACEQEDEQH/xAAcAAACAwEBAQEAAAAAAAAAAAAABwUGCAQDAgH/xABGEAACAQMBBQYDBAcFBgcBAAABAgMABBEFBgcSITETIkFRYXEygZEIFELBI1JicpKhsVOCotHwVGOTstLhFxgzQ0TC0xX/xAAbAQEAAgMBAQAAAAAAAAAAAAAAAwQBAgUGB//EAC8RAAICAQMBBAoCAwAAAAAAAAABAgMRBAUhMRJBUcETIjJhcYGRsdHxofAGFUL/2gAMAwEAAhEDEQA/AHjRRRQBRWd95e8PULfUrmGC5ZI42UKoVDjuKT1UnqTTy2SmkeytnmbikeJGZjgZJAOeXLxoCWorN+3W9W9+/TraXBSBG4FAVSDw8i2Sp6nPyxTx2CvJJtOtZZmLSSRBmY4BJPtyoCforO28XeherqE8dpcGOGJuzACqcsvJzzXPxZHyp77NwzJawrcuZJ+AdoxAGWIyeQ5culASVFFFAFFFFAFFFFAFFFFAFFFFAFFFVXarbeG0yi/pZv1AeS/vHw9utaykorLJqNPZfPsVrLLRI4UEsQAOZJOAKqesbwrWHIQmZvJPh+bHl9M0r9d2gnuzmZ8r4IOSD5eJ9TUXVOeqf/J6fS/47BLN8svwXT6/ou99vNuW/wDTjjjHzc/U4H8qh5ttL5v/AJDD0UKP/rUBRUDtm+87Ne36Wv2a4/TP3yWCDba+U5+8FvRlUj+gqy6NvObIW6iBX+0j6j3Q9R7H5Gl1RWY2zj3ml226W1YlBL4cfY0VY3scyCSJg6HoQf8AXOuikFs5tDLZSccfeU/HHnAcfk3kaeel6hHcRJNEeJHGQfyPkR0xV+q1TR43cdvlpLMdYvozqoooqU5wUUUUBkLeRcceqXrf751/h7v5VovbXWP/AObpDMDh1iWGPz4yoUfTmflWbtSj+86pIv8Ab3jD+OUj86YP2idoO0uYbRT3YFLuPAu/TPqFH+I0AoK1dNqw0/Q0m8Y7VOH99kAX/ERWcNtdEFnOsH41hjMn77Llv64+VMvf5rHBDZ2Cn4UEkg/dAWMf85x6LQFM3R6KLnUUeU/orYG4lZunc5jJ/ewfka0hpW1llcydnBcxSvgnhRsnA6n2pNbOaf8AcNm7u6blJegKvmEJ4E+uXb5jyrl3AvDBJd3dxIkccSJHxucDLljy8zhOg86A0TRVX0XeDp91KIYblTIeSqcqW9sjmaktpdpLexi7W5kCL0A6sx8lXqTQEtRSVvPtAxhiIrF2TwLzBG/hEbAfWrxsJvFttSV+ANFJEvE8bkch+sGHJl+ntQFiuNctkYo9xCrL1VpVBHuCciuj79H2fa9onZkZ4+IcGPPizjFY51y/a8u5ZsEtPKzKvU95u6vyGBV8ud2mt3SRiUKFiUJHG0oAQAeCjIB9fGgNFWV9FMCYpEkAOCUYMAfLIPXpXRSv2WuoNn9MRL5gk0jPIY07zuc4GBnnhQoz0qCn+0EoY8FgxXwLThSfkIiB9TQDtr8Jx1qt7DbbW+pxM8HErIQJI3+Jc5x05FTg4PpVhuIVdWRgCrAgg+IPWhlYzyLXbTb4sTDaNhejTDqfRfIftfSl2BUztXoDWc5jPNG70bea+XuOQPyPjUNXKtlKUvWPomgpoqpXoOj5z4/H+8BRXhcXQT1PlUdLfOfHHtWYVSkY1Gvqp4fL9xMUVBC5cfiNSdlc8YOeo61mdLiskWm3Ku+fYw0zqr8ooqMv5Crvue1opcTWbHuuO1jHk34x7EYPuD51SK/dlbwpqdsw/tlT+Lun/mqxpvaOJvqT06z1z5M0lRRRV88YFfjHHM+FftcOuS8FtO36sTt9FJoDJOxs6jULeWU91JRMx/c75+Z4atG7qyfVta7eYZAc3Mg6jke4vtnhHsKXVaQ3AbO9hYtcsO/dMCPSNchPqSx+Y8qAVG9VO11y4QnAMkaZ8sqg/OufXbh9Y1hhGeU8wjjPXhjHINjlyCgvj3rk3lTceqXh/wB8w/h5flV++zpoHHPPeMO7EBEh82bm/wBF4f4hQEp9oS5WCzsrOMYUsWAHgsShVB9y4P8AdpR6Lspe3aFre3lkRc94DC58cE4DHl0GT0q5/aD1HtNSWMdIYVHzYlj+VO7ZG2FlpcAbkIbcO/8ADxN8+tAZS0OF2uoETKyGaNV8CGLgL7EGpneRtS2oX0kucxISkIzyCA8j7t8Xz9Kkd0lmbvWImbHIvM3vg/TvMDVR1fTZLaaSCYcMkTFWHt4jzBGCD5EUBb9k94q2MAhSwtpCfjkfJZ/fl09OlQuzermGW6mQBOKCZQB8K9pyC+3PH0qzNvSVYIY49OtA6IFkkdFfjwMAgcI4c4yck/5299jb/VbBC8VnZl3DhViMblADji4QThic8JxjhB555ALrdHpP3jVbZSMrG3bN/c5j/Fw1qu6uFjRnY4VFLMfQDJ/lS33VbtJNMnlmmljkLoETg4uXPLZyB5L/ADq/a/Zma2niXk0kToPcqQP50BkTavaCW/uZLmXq57q5yEX8Kj0A/OrTo+8pLe1+7Lp1qVK8LM2SzkjmSccz/SqJcQNGzI4KuhKsp5EEHBB9QaZGob1g5QQaZZocYYNGrlmOOmFGB6c+tASH2b0b75cEfCIAD7lxj+hrQlVfd/ZzLbdpcwQQTS4JjhiCcK/hDY+JuZPpnHqbRQENtXoK3kBjOA470bfqt/kehpAaq7Qs0bDhkUlWB/Ca0xVE3kbDC8XtoQBcIOnhIP1T+0PA/L2hsqUn2jraDcp0QdWeH0937ESTU5s3shdXvOGPudDI3dT5H8XyzVp2M2FRU+96l+ihBHDE+QTk4BfxAz+Hx8ceLAuNvbCJQqOWAGAsaHHsOgFOF1ZtN22PFUXL39xSody8hHevEU+QgLD6mUZ+lVTU9nmsp3iaRJCAOafmD0PpV01zeXLICtunYg/jJ4n+mML/ADqiMxJJJJJOSTzJJ6knxNQXWxa7MTq7Zt90J+lv4x0X5CivyuO5vgOS8z5+H/eq8YuXCOzdfCqPamz0vbngHqelde7nTjPqNuB0R+1b0Cc/64qvqrOwABZ2OAAMknwAHiafm7PY37jEzy87iYDi/YUdEH9SfE+wq/VX2UeS3HWu55fTuRdaKKKmOMFRG1qO1lcrGpZ2hdVUdSSpGB9al6KAybYbtNSkkRGtZEDsql2AwoJwWPPoBzrVdjaLFGkSDCRqEUegGBXvRQGWtqNhdRlvbqRLOYrJPK6nA5guxHj5YrQW7zZ/7jYQQEYcLxSfvtzb6E4+VTt5dpEjSSMERAWZmOAAOpJpZ3W/XT1k4VjuHUHHaKqge4DOGx8qA7df3VWF1dyXE00vaSsGZRIoHQADHDnGAB1q763pi3MEkDsyrKpQlDhgD1wSDis9bEkantEbgjKdq84yPwpyi9iO4fcVofU9Vgt14p5UiU9C7Bc+2etAVnYvdva6bK8sDSszpwfpGBAGQeWFHPlUttFsjZ3uDcwJIwGA3RgPLiHPFd+l6vBcqWgljlA6lGBx5Zx0rtoBd6zs7pujWsl7HaRs8WCnGSTxEgKAWzw8z1xVM/8AMBJ/sKf8Y/8A5039rbe3a1lN1GssUamQo3QlQSKz1uR2bivb5+3jWSKKIsVYciSQF/M0A/8AYfXXvrOO5kiERkyQgbi5AkA5wOuM1PV4WNmkMaxRKEjQcKqOgHkK96Aru0Ow9jetx3FujP04xlWPuRgmvzQNhrCzbjgtkVx0c95h7Fs4qx15XU4RGduiKWOOuAMmgPWioDY3a631KHtbcnunDo2A6HwyAT18D41P0AUUV8s1ALDefd3MsLZYQWwmEaqV/SSsuSWyeSICpxyPF15DFLtOg559a0bdXSRozuwVFGSzHAA9SelUvbrZqKaJpYkCyqOIFcAOPI45HPgarXUuXrI7207jXRiqS6vrny8xSTJkfEV9R1/nUdHqDDKnveTdPqPOnxoWxdrbRcU4SRwMu8nwr54B5BR5mjWtj7CYAmBB45jPBke69QaxXp3j1iXVbzD0mas/Hx+Xn1EBcXRPxHl9BVl2d2AvLvBEfZRn/wByUFR8l+Jv9c6d+h7N2cADQQRqeobGW/iPPNUfVNe1qweW6uo4JrNXOURsOqFsKQceAx1/lU0a8HKu1spvP3LVsfsNb2A4l/STEYMrDn68I/AP9ZNcOkbwFudWlsIkDRxRsWmB/GpHEMdOHnj3FLvbjfd20RisI3j4xhpZMBwD1ChScH9rPsPGoHYbbOLT07PT7WS5vJ8K0kvIcuYVI0JJXqc5BPU+QkKTbbyzTNFeVqzFELgK5UFlByAccxnxwa9aGAooooAooooBN/aQ1R0gtbdThJmd39ez4OEe2Xz8hVN3erbQ6Tqd1J2TTkdjGr8JIyvVQeeWLdf2KeG3exUGqRLHMWVoyTHIuOJc44hz6qcDI9B5VSLbcJaBCJLmZnJGHUKoA8uHB6+ZNAQ32cNPx98um5KqrED4eLSfQBPrVd0Cxk2i1WR7h2SJQXIXBKIDhEXPIHn1x5nFPfY/ZCHT7U20ZZ0ZmZi+MtxDBzgAdABSdudz+p200n3Gcdm4K8QlMblD+FgOvyoDi3aQiDaEw2js8CtLGWP4kUHOcciOIDn860hS73VbthpgeWZ1kuJAF7o7sa9SATzJJ6n0A8yWDNKFUsxwqgknyA5mgKDvz1bsNKkUHDTssI+fNv8ACpqG+zppHZ2c1wRznkCj92MED/Ez/QUtd6O8Mar2ASJokh4zgvxcRbhweQGMBf5mm3uM2gW4suwSFo1tQiFywIkZuItgAcsYB/vCgGTRRRQBURtVtBFY2z3EwYxqVBCjJ7xAHIkeJqXrzuYFkUo6hlYYKsMgj1B60BmHUNZtbG5N5o12w4jzt3icAAnJXJHCyenIjwzVrn3+SG3YLaBJyCqvx5jBxzbBXORkd3PlzqVv92U11cPGILWxsw2OKJQ80ig8uZ+Ekc/T9rx7t8myqJoqx2ycKWjrIFH6uCrEnx+LiJ8cUBK7AbCSWsxvJr2WeaeP9ICMIc4I6kk8PMDp7DpVt1q/SAK8h4UJ4Sx+EE9MnwB6Z9qid2u0CXunwSKQWRRHIM81dQAc+/I/OprUtPEo8M4K95eJWU4yrLkZHIePKhtHGfW6HJcvHLGVcK8bDBBwykf0Iqk7b7YxxxmG3YNK3d7uCqD5cs+lLbUbWN5ZCiqkZY8KqcjGeWCQOWK+FRUGeQ9SarS1OVhI9Fp9lUJKdkuFz4fXljcsdsrW6iMc5RSy8LxSfCc9cZ5Fa8ta2ytoY8I6uQMKkZz0HIcuQFKczxtyLKfevoQKOgxWFqpJcrkz/paZTzCWY+A9tgHY2i8ZyxJckfDlyW4R+6CBXLvYnVNJvCxxmPhHuSAB9aquwm3ENpbvHdvwRx96NsE8j1XAGcg8x7nyqO2ma92hdIbeGS2sEbiaaYFe08mC8iwAzhR8yOWJ65KUUzi66mVV8oy+PyJfdpstBeaFBDdRBlJkZT0Zcu2GU9QcYqV2Y2IvLG4Ux6i0toM5hljBfHgOPPh58varlpGnJbwxwRDCRKEX2A/r4111uVAooooAooooAopdbxd6sWnP2Ecfb3GMsOLhRAemTgkn9kfUUum38X2c9jbgeWG/6qA0VSwh3z273YtY7eVmabsVcMvCe/whvPh8favvZHeTLeafe3UsCwi2Q8LqxKu3CTjhIyOHueJ+IUhNkGukuUls4mlmi74UIXxyxkqPDnQGx6KW+w21Oofdry51WMxJAoKL2RjY4DF+R6/gA9c0qrvbvV9VuOytnkTiyVhgbgwB5vyJ5eJIoDTteN7arLG8b81dSjAHGQRg8x05VnLd/vIvra8jt7mV5onkETrI3EyEtw5DHnyPqc4r43/ap2updmDkW8ap827x/qKAbX/hBpX+zn/iP/1V96rdWWz1lxRQt2bzAcCtkl2Xrlj+qn8qS+z2k629kIrOKVLaRjIWQrGZC2BksWDEYUDly96q+0Gz9xZFUuozHI+WwSCeHoDkE9TxfSgNObv9uU1RZXjhkiWIquXIPESCSBjyAH1Fdm2O2VrpqI9yzDtMhFVcs3DjPtjI5nzFITYjWdZs7bhsrV2hkYyBvu7PxEgDIbxGFFPHXdhob97eS9LSGCPh7MHhjLtwl2OOfMqOWce9AU07/LTPK2uOHz7mfpxfnV72O2ztdSRmt3PEmOONhh1z0yPEdeYJFLrfRszplrYZjhjhuCy9kE5M3McXLPNQM9fSoD7OdjI15NMMiNIuBj4EsRwj37pNAaGr4miV1KsAysCCD0IPIj2r7ooBVR7rrmxuGn0m8ESv8UEwLIQOgyM8QGTjIyPPnUhrGqaxBbu1wlkEA4S6NJx97lyHTi50xaom96OY2imNS0aPxy46gAd048VBJJ8sCtZ57LwWNJGMroqbws8ilFeQgXi4sZPmeePbyrmOojwU/WvM6gx6KP61QVcz2Fms0/e8/IkXUEYPMeRr8UADHQCoxppT+t8hXhIrfiDfPNbqnPVlezcYrmMG/wCPyTltq/YSLKjAPGeIePT8j0rSNtIWRWZSpKglT1Ukcx8ulZ73X6H96vk4hmOH9K3lyPcHzbH0rRFWa6+wjgbhq3qJLKSwFFFFSnOCiiigCiiuHXJJFt5jCpaURtwKvUtg8OM+uKAz7vg2HuxezXUcTzQzEOGjBYryAIIHMDl16Yrnsd7BKCK8sLW4jxggII2x08iB9Kj9J2n1jTAIh26IOkc0TFR7cQ5D2OK8b6DVNZuBIYHkfAXiWLgQD1bGPqaAYW2GrWcezg+4K0cVzLwBT8SksWkB5npwkdcdKjvs9GGE3VxPLHEGCxRl3VeLGWkxk88Zi+tfm3+766t9Jsoog03YPK84jBbvScOCAOZVcMufXNLjT9IurvsraG3dihY8lPVyMsxPJeSqMnyFAPPevvO+5LHFZmOSWVePtMhkVc4GAOTE8/HljxzVH2b3mauIp5zGLiCIYdyoTsyw7pDAc8HBxg+uM5qJ3t7Ky2T2uVLRC2ji7QDu8aZ4xnwOTkeYo0nXLh9FawtbKeQvKWlmjjZ14SQQO6p7xxjn4D15ARe6zSxcapbBvhjbtnPpH3vpkConWLx769kkUEvczHgU9e+2EX5AqKZO6HYy74L9mia3leDsIjPGyDMmeMjIzgADoPEVLbHbl57W9guJpoXSJ+MqobJIB4eoxybB+VAOLTbNYYo4l+GNFQeygD8qzFvr1HttWmA6RBYh8hk/zJFamrKO2ukXVpqcsskDEfeWmRipKOO0415jl0wCPCgNHbL3VtDBBaJPCXjjWPgWRS3Eo7wwDnqDULvj2mksbDjgfgmkkWNGABx1ZjgjHwqfrS23HbG3DXgvZo3SOMMVaQEF3YYyM8yMEnNXPehtTqVvcpFY2rTII+J2+7vIOIk8gwGOmKAX27nYR9aaS7vLmQoknAfxSOcBiOJj3FAZfA9fCtBaHo0NpCsNvGI416AeJ8ST1JPmait3t5czWUcl5GI5nLEoIzHgZIXKnmDgZqyUAUUUUAV4XtwkcbPIQEUEsT5eNe9Q+1umNcWksSHDMOXkSDnHz6Vh9ODetRlNKTws8iI1kQSTvJDD2UbHITOceuOgz5DkK8AMV9zxMjFHUqynBUjBBr4rnNtvk91XXCuOIIKKKKwb5JPZ7XpbOQvCR3scakcnAzjPjyyfrT00PVFuYI5lGA4zjyPiPkaz9ZWjyusca8TscAf5nwHrT92a0wW1tHCCG4BzI8SeZ/nVnTuXyPP71GpKLXteXvJOiiirR58KKKKAKKKKAKKKKAKKKKAKKKKAKKKKAKKKKAKKKKAKKKKAKKKKAKjL3TnfpJ9a/KKArerbGtN8XC3kfH61Xp92sv4T/Q0UVrKMZdUT1am6riEmjmO7e58x9P8AvXpHu3n8T/r60UVqqoeBM9x1TWHP7fgnNL2Kli+Ehc9fWrDZ6JIvV6KKlKUm5PMnlk5bRFRgsW969aKKwAooooD/2Q==">
            <a:hlinkClick r:id="rId3"/>
            <a:extLst>
              <a:ext uri="{FF2B5EF4-FFF2-40B4-BE49-F238E27FC236}">
                <a16:creationId xmlns:a16="http://schemas.microsoft.com/office/drawing/2014/main" id="{920E3EC3-4237-9A92-867C-7AD810C6713A}"/>
              </a:ext>
            </a:extLst>
          </p:cNvPr>
          <p:cNvSpPr>
            <a:spLocks noChangeAspect="1" noChangeArrowheads="1"/>
          </p:cNvSpPr>
          <p:nvPr/>
        </p:nvSpPr>
        <p:spPr bwMode="auto">
          <a:xfrm>
            <a:off x="1628775" y="-685800"/>
            <a:ext cx="28575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dirty="0">
              <a:latin typeface="Arial" panose="020B0604020202020204" pitchFamily="34" charset="0"/>
            </a:endParaRPr>
          </a:p>
        </p:txBody>
      </p:sp>
      <p:grpSp>
        <p:nvGrpSpPr>
          <p:cNvPr id="89092" name="Group 14">
            <a:extLst>
              <a:ext uri="{FF2B5EF4-FFF2-40B4-BE49-F238E27FC236}">
                <a16:creationId xmlns:a16="http://schemas.microsoft.com/office/drawing/2014/main" id="{5C461EC3-10BD-2228-E65E-19919BA1E9E7}"/>
              </a:ext>
            </a:extLst>
          </p:cNvPr>
          <p:cNvGrpSpPr>
            <a:grpSpLocks/>
          </p:cNvGrpSpPr>
          <p:nvPr/>
        </p:nvGrpSpPr>
        <p:grpSpPr bwMode="auto">
          <a:xfrm>
            <a:off x="3046413" y="2119314"/>
            <a:ext cx="6456362" cy="2613025"/>
            <a:chOff x="1241947" y="2361062"/>
            <a:chExt cx="6455391" cy="2612592"/>
          </a:xfrm>
        </p:grpSpPr>
        <p:sp>
          <p:nvSpPr>
            <p:cNvPr id="4" name="TextBox 3">
              <a:extLst>
                <a:ext uri="{FF2B5EF4-FFF2-40B4-BE49-F238E27FC236}">
                  <a16:creationId xmlns:a16="http://schemas.microsoft.com/office/drawing/2014/main" id="{9FC2480B-88C4-B7C5-2FF1-11C3CC2D2015}"/>
                </a:ext>
              </a:extLst>
            </p:cNvPr>
            <p:cNvSpPr txBox="1"/>
            <p:nvPr/>
          </p:nvSpPr>
          <p:spPr>
            <a:xfrm>
              <a:off x="2683180" y="2361062"/>
              <a:ext cx="3404675" cy="584103"/>
            </a:xfrm>
            <a:prstGeom prst="rect">
              <a:avLst/>
            </a:prstGeom>
            <a:noFill/>
          </p:spPr>
          <p:txBody>
            <a:bodyPr>
              <a:spAutoFit/>
            </a:bodyPr>
            <a:lstStyle/>
            <a:p>
              <a:pPr>
                <a:defRPr/>
              </a:pPr>
              <a:r>
                <a:rPr lang="en-US" sz="3200" dirty="0">
                  <a:latin typeface="+mn-lt"/>
                  <a:ea typeface="ＭＳ Ｐゴシック" panose="020B0600070205080204" pitchFamily="34" charset="-128"/>
                </a:rPr>
                <a:t>Endothelial Cells</a:t>
              </a:r>
            </a:p>
          </p:txBody>
        </p:sp>
        <p:sp>
          <p:nvSpPr>
            <p:cNvPr id="5" name="TextBox 4">
              <a:extLst>
                <a:ext uri="{FF2B5EF4-FFF2-40B4-BE49-F238E27FC236}">
                  <a16:creationId xmlns:a16="http://schemas.microsoft.com/office/drawing/2014/main" id="{E5F1E15D-8DED-5C99-1DF4-53FB569E45B4}"/>
                </a:ext>
              </a:extLst>
            </p:cNvPr>
            <p:cNvSpPr txBox="1"/>
            <p:nvPr/>
          </p:nvSpPr>
          <p:spPr>
            <a:xfrm>
              <a:off x="1241947" y="3895920"/>
              <a:ext cx="2245974" cy="585691"/>
            </a:xfrm>
            <a:prstGeom prst="rect">
              <a:avLst/>
            </a:prstGeom>
            <a:noFill/>
          </p:spPr>
          <p:txBody>
            <a:bodyPr>
              <a:spAutoFit/>
            </a:bodyPr>
            <a:lstStyle/>
            <a:p>
              <a:pPr>
                <a:defRPr/>
              </a:pPr>
              <a:r>
                <a:rPr lang="en-US" sz="3200" dirty="0">
                  <a:latin typeface="+mn-lt"/>
                  <a:ea typeface="ＭＳ Ｐゴシック" panose="020B0600070205080204" pitchFamily="34" charset="-128"/>
                </a:rPr>
                <a:t>Platelets</a:t>
              </a:r>
            </a:p>
          </p:txBody>
        </p:sp>
        <p:sp>
          <p:nvSpPr>
            <p:cNvPr id="6" name="TextBox 5">
              <a:extLst>
                <a:ext uri="{FF2B5EF4-FFF2-40B4-BE49-F238E27FC236}">
                  <a16:creationId xmlns:a16="http://schemas.microsoft.com/office/drawing/2014/main" id="{AB36D188-9F94-0B2E-8752-E971C2712B97}"/>
                </a:ext>
              </a:extLst>
            </p:cNvPr>
            <p:cNvSpPr txBox="1"/>
            <p:nvPr/>
          </p:nvSpPr>
          <p:spPr>
            <a:xfrm>
              <a:off x="5281526" y="3895920"/>
              <a:ext cx="2415812" cy="1077734"/>
            </a:xfrm>
            <a:prstGeom prst="rect">
              <a:avLst/>
            </a:prstGeom>
            <a:noFill/>
          </p:spPr>
          <p:txBody>
            <a:bodyPr>
              <a:spAutoFit/>
            </a:bodyPr>
            <a:lstStyle/>
            <a:p>
              <a:pPr algn="ctr">
                <a:defRPr/>
              </a:pPr>
              <a:r>
                <a:rPr lang="en-US" sz="3200" dirty="0">
                  <a:solidFill>
                    <a:srgbClr val="FF0000"/>
                  </a:solidFill>
                  <a:latin typeface="+mn-lt"/>
                  <a:ea typeface="ＭＳ Ｐゴシック" panose="020B0600070205080204" pitchFamily="34" charset="-128"/>
                </a:rPr>
                <a:t>Coagulation Cascade</a:t>
              </a:r>
            </a:p>
          </p:txBody>
        </p:sp>
        <p:cxnSp>
          <p:nvCxnSpPr>
            <p:cNvPr id="89097" name="Straight Arrow Connector 8">
              <a:extLst>
                <a:ext uri="{FF2B5EF4-FFF2-40B4-BE49-F238E27FC236}">
                  <a16:creationId xmlns:a16="http://schemas.microsoft.com/office/drawing/2014/main" id="{996B2851-AA87-C3E3-06B7-E6B9AA560E03}"/>
                </a:ext>
              </a:extLst>
            </p:cNvPr>
            <p:cNvCxnSpPr>
              <a:cxnSpLocks noChangeShapeType="1"/>
            </p:cNvCxnSpPr>
            <p:nvPr/>
          </p:nvCxnSpPr>
          <p:spPr bwMode="auto">
            <a:xfrm>
              <a:off x="3043451" y="4203510"/>
              <a:ext cx="2231409" cy="0"/>
            </a:xfrm>
            <a:prstGeom prst="straightConnector1">
              <a:avLst/>
            </a:prstGeom>
            <a:noFill/>
            <a:ln w="57150" algn="ctr">
              <a:solidFill>
                <a:srgbClr val="3333FF"/>
              </a:solidFill>
              <a:round/>
              <a:headEnd type="arrow" w="med" len="med"/>
              <a:tailEnd type="arrow" w="med" len="med"/>
            </a:ln>
            <a:extLst>
              <a:ext uri="{909E8E84-426E-40DD-AFC4-6F175D3DCCD1}">
                <a14:hiddenFill xmlns:a14="http://schemas.microsoft.com/office/drawing/2010/main">
                  <a:noFill/>
                </a14:hiddenFill>
              </a:ext>
            </a:extLst>
          </p:spPr>
        </p:cxnSp>
        <p:cxnSp>
          <p:nvCxnSpPr>
            <p:cNvPr id="89098" name="Straight Arrow Connector 10">
              <a:extLst>
                <a:ext uri="{FF2B5EF4-FFF2-40B4-BE49-F238E27FC236}">
                  <a16:creationId xmlns:a16="http://schemas.microsoft.com/office/drawing/2014/main" id="{8A030350-883C-FBB4-83B7-714AD1C21E68}"/>
                </a:ext>
              </a:extLst>
            </p:cNvPr>
            <p:cNvCxnSpPr>
              <a:cxnSpLocks noChangeShapeType="1"/>
            </p:cNvCxnSpPr>
            <p:nvPr/>
          </p:nvCxnSpPr>
          <p:spPr bwMode="auto">
            <a:xfrm flipV="1">
              <a:off x="2190466" y="3009331"/>
              <a:ext cx="852985" cy="852985"/>
            </a:xfrm>
            <a:prstGeom prst="straightConnector1">
              <a:avLst/>
            </a:prstGeom>
            <a:noFill/>
            <a:ln w="57150" algn="ctr">
              <a:solidFill>
                <a:srgbClr val="3333FF"/>
              </a:solidFill>
              <a:round/>
              <a:headEnd type="arrow" w="med" len="med"/>
              <a:tailEnd type="arrow" w="med" len="med"/>
            </a:ln>
            <a:extLst>
              <a:ext uri="{909E8E84-426E-40DD-AFC4-6F175D3DCCD1}">
                <a14:hiddenFill xmlns:a14="http://schemas.microsoft.com/office/drawing/2010/main">
                  <a:noFill/>
                </a14:hiddenFill>
              </a:ext>
            </a:extLst>
          </p:spPr>
        </p:cxnSp>
        <p:cxnSp>
          <p:nvCxnSpPr>
            <p:cNvPr id="89099" name="Straight Arrow Connector 11">
              <a:extLst>
                <a:ext uri="{FF2B5EF4-FFF2-40B4-BE49-F238E27FC236}">
                  <a16:creationId xmlns:a16="http://schemas.microsoft.com/office/drawing/2014/main" id="{05ACB9F4-72F5-0771-E5FD-11AB8B200198}"/>
                </a:ext>
              </a:extLst>
            </p:cNvPr>
            <p:cNvCxnSpPr>
              <a:cxnSpLocks noChangeShapeType="1"/>
            </p:cNvCxnSpPr>
            <p:nvPr/>
          </p:nvCxnSpPr>
          <p:spPr bwMode="auto">
            <a:xfrm flipH="1" flipV="1">
              <a:off x="5283958" y="3045726"/>
              <a:ext cx="852985" cy="852985"/>
            </a:xfrm>
            <a:prstGeom prst="straightConnector1">
              <a:avLst/>
            </a:prstGeom>
            <a:noFill/>
            <a:ln w="57150" algn="ctr">
              <a:solidFill>
                <a:srgbClr val="3333FF"/>
              </a:solidFill>
              <a:round/>
              <a:headEnd type="arrow" w="med" len="med"/>
              <a:tailEnd type="arrow" w="med" len="med"/>
            </a:ln>
            <a:extLst>
              <a:ext uri="{909E8E84-426E-40DD-AFC4-6F175D3DCCD1}">
                <a14:hiddenFill xmlns:a14="http://schemas.microsoft.com/office/drawing/2010/main">
                  <a:noFill/>
                </a14:hiddenFill>
              </a:ext>
            </a:extLst>
          </p:spPr>
        </p:cxnSp>
      </p:grpSp>
      <p:sp>
        <p:nvSpPr>
          <p:cNvPr id="84997" name="Rectangle 1">
            <a:extLst>
              <a:ext uri="{FF2B5EF4-FFF2-40B4-BE49-F238E27FC236}">
                <a16:creationId xmlns:a16="http://schemas.microsoft.com/office/drawing/2014/main" id="{91969EF2-0667-4B17-129C-2846BECF8CA1}"/>
              </a:ext>
            </a:extLst>
          </p:cNvPr>
          <p:cNvSpPr>
            <a:spLocks noChangeArrowheads="1"/>
          </p:cNvSpPr>
          <p:nvPr/>
        </p:nvSpPr>
        <p:spPr bwMode="auto">
          <a:xfrm>
            <a:off x="2545545" y="4910140"/>
            <a:ext cx="7886342"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en-US" dirty="0">
                <a:latin typeface="+mj-lt"/>
              </a:rPr>
              <a:t>A cascade of serine protease activation leads to the conversion of prothrombin to </a:t>
            </a:r>
            <a:r>
              <a:rPr lang="en-US" altLang="en-US" b="1" dirty="0">
                <a:latin typeface="+mj-lt"/>
              </a:rPr>
              <a:t>thrombin.</a:t>
            </a:r>
            <a:r>
              <a:rPr lang="en-US" altLang="en-US" dirty="0">
                <a:latin typeface="+mj-lt"/>
              </a:rPr>
              <a:t> Thrombin converts fibrinogen to fibrin, which becomes crosslinked to form a stable plug.</a:t>
            </a:r>
          </a:p>
          <a:p>
            <a:pPr>
              <a:defRPr/>
            </a:pPr>
            <a:endParaRPr lang="en-US" altLang="en-US" sz="2000"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F9D7BB75-E707-2508-5985-2DF116041B87}"/>
              </a:ext>
            </a:extLst>
          </p:cNvPr>
          <p:cNvSpPr>
            <a:spLocks noGrp="1"/>
          </p:cNvSpPr>
          <p:nvPr>
            <p:ph type="title"/>
          </p:nvPr>
        </p:nvSpPr>
        <p:spPr>
          <a:xfrm>
            <a:off x="837544" y="273051"/>
            <a:ext cx="10324828"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Classic </a:t>
            </a:r>
            <a:r>
              <a:rPr lang="en-US" altLang="en-US" sz="4400" i="0" dirty="0">
                <a:solidFill>
                  <a:srgbClr val="3333FF"/>
                </a:solidFill>
                <a:effectLst/>
                <a:latin typeface="Arial" panose="020B0604020202020204" pitchFamily="34" charset="0"/>
                <a:ea typeface="Verdana" panose="020B0604030504040204" pitchFamily="34" charset="0"/>
                <a:cs typeface="Arial" panose="020B0604020202020204" pitchFamily="34" charset="0"/>
              </a:rPr>
              <a:t>Lab</a:t>
            </a: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r>
              <a:rPr lang="en-US" altLang="en-US" sz="4400" i="0" dirty="0">
                <a:solidFill>
                  <a:srgbClr val="3333FF"/>
                </a:solidFill>
                <a:effectLst/>
                <a:latin typeface="Arial" panose="020B0604020202020204" pitchFamily="34" charset="0"/>
                <a:ea typeface="Verdana" panose="020B0604030504040204" pitchFamily="34" charset="0"/>
                <a:cs typeface="Arial" panose="020B0604020202020204" pitchFamily="34" charset="0"/>
              </a:rPr>
              <a:t>Pathways</a:t>
            </a: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 of Coagulation</a:t>
            </a:r>
          </a:p>
        </p:txBody>
      </p:sp>
      <p:pic>
        <p:nvPicPr>
          <p:cNvPr id="91143" name="Picture 6" descr="C:\Users\ECrouch.KHB-2475-01P\Desktop\cartoon-confused-240x300.jpg">
            <a:extLst>
              <a:ext uri="{FF2B5EF4-FFF2-40B4-BE49-F238E27FC236}">
                <a16:creationId xmlns:a16="http://schemas.microsoft.com/office/drawing/2014/main" id="{D1C8698F-0B83-A6FD-4CB1-BE6D062AE4B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01102" y="4748211"/>
            <a:ext cx="1468437"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C3E7737-1229-43F4-1DCA-A711F85BD055}"/>
              </a:ext>
            </a:extLst>
          </p:cNvPr>
          <p:cNvGrpSpPr/>
          <p:nvPr/>
        </p:nvGrpSpPr>
        <p:grpSpPr>
          <a:xfrm>
            <a:off x="9035680" y="2090738"/>
            <a:ext cx="2726736" cy="1927470"/>
            <a:chOff x="9342438" y="2090738"/>
            <a:chExt cx="2726736" cy="1927470"/>
          </a:xfrm>
        </p:grpSpPr>
        <p:sp>
          <p:nvSpPr>
            <p:cNvPr id="6" name="Oval 5">
              <a:extLst>
                <a:ext uri="{FF2B5EF4-FFF2-40B4-BE49-F238E27FC236}">
                  <a16:creationId xmlns:a16="http://schemas.microsoft.com/office/drawing/2014/main" id="{60F61A90-4E7B-2D71-C69B-26D351835147}"/>
                </a:ext>
              </a:extLst>
            </p:cNvPr>
            <p:cNvSpPr/>
            <p:nvPr/>
          </p:nvSpPr>
          <p:spPr bwMode="auto">
            <a:xfrm>
              <a:off x="9607332" y="3617074"/>
              <a:ext cx="251664" cy="251664"/>
            </a:xfrm>
            <a:prstGeom prst="ellipse">
              <a:avLst/>
            </a:prstGeom>
            <a:solidFill>
              <a:srgbClr val="C4DDAD"/>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sp>
          <p:nvSpPr>
            <p:cNvPr id="7" name="Oval 6">
              <a:extLst>
                <a:ext uri="{FF2B5EF4-FFF2-40B4-BE49-F238E27FC236}">
                  <a16:creationId xmlns:a16="http://schemas.microsoft.com/office/drawing/2014/main" id="{632237E6-48D1-7913-7ED1-47F263BA664F}"/>
                </a:ext>
              </a:extLst>
            </p:cNvPr>
            <p:cNvSpPr/>
            <p:nvPr/>
          </p:nvSpPr>
          <p:spPr bwMode="auto">
            <a:xfrm rot="364909">
              <a:off x="9524275" y="2891723"/>
              <a:ext cx="391351" cy="391351"/>
            </a:xfrm>
            <a:prstGeom prst="ellipse">
              <a:avLst/>
            </a:prstGeom>
            <a:solidFill>
              <a:srgbClr val="70C5C0"/>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sp>
          <p:nvSpPr>
            <p:cNvPr id="8" name="Oval 7">
              <a:extLst>
                <a:ext uri="{FF2B5EF4-FFF2-40B4-BE49-F238E27FC236}">
                  <a16:creationId xmlns:a16="http://schemas.microsoft.com/office/drawing/2014/main" id="{7F2CEDC8-9F68-0044-A65D-B614B18AC4A1}"/>
                </a:ext>
              </a:extLst>
            </p:cNvPr>
            <p:cNvSpPr/>
            <p:nvPr/>
          </p:nvSpPr>
          <p:spPr bwMode="auto">
            <a:xfrm rot="364909">
              <a:off x="9524274" y="2155416"/>
              <a:ext cx="391351" cy="391351"/>
            </a:xfrm>
            <a:prstGeom prst="ellipse">
              <a:avLst/>
            </a:prstGeom>
            <a:solidFill>
              <a:srgbClr val="F49597"/>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dirty="0">
                <a:ln>
                  <a:noFill/>
                </a:ln>
                <a:solidFill>
                  <a:schemeClr val="tx1"/>
                </a:solidFill>
                <a:effectLst/>
                <a:latin typeface="Arial" pitchFamily="34" charset="0"/>
              </a:endParaRPr>
            </a:p>
          </p:txBody>
        </p:sp>
        <p:sp>
          <p:nvSpPr>
            <p:cNvPr id="9" name="TextBox 8">
              <a:extLst>
                <a:ext uri="{FF2B5EF4-FFF2-40B4-BE49-F238E27FC236}">
                  <a16:creationId xmlns:a16="http://schemas.microsoft.com/office/drawing/2014/main" id="{EDD36065-FFF2-3336-642B-02D649B91F3B}"/>
                </a:ext>
              </a:extLst>
            </p:cNvPr>
            <p:cNvSpPr txBox="1"/>
            <p:nvPr/>
          </p:nvSpPr>
          <p:spPr>
            <a:xfrm>
              <a:off x="9935256" y="2100317"/>
              <a:ext cx="2133918" cy="738664"/>
            </a:xfrm>
            <a:prstGeom prst="rect">
              <a:avLst/>
            </a:prstGeom>
            <a:noFill/>
          </p:spPr>
          <p:txBody>
            <a:bodyPr wrap="none" rtlCol="0">
              <a:spAutoFit/>
            </a:bodyPr>
            <a:lstStyle/>
            <a:p>
              <a:r>
                <a:rPr lang="en-US" sz="1400" dirty="0">
                  <a:latin typeface="+mj-lt"/>
                </a:rPr>
                <a:t>Inactive serine protease </a:t>
              </a:r>
            </a:p>
            <a:p>
              <a:r>
                <a:rPr lang="en-US" sz="1400" dirty="0">
                  <a:latin typeface="+mj-lt"/>
                </a:rPr>
                <a:t>clotting factor</a:t>
              </a:r>
            </a:p>
            <a:p>
              <a:endParaRPr lang="en-US" sz="1400" dirty="0">
                <a:latin typeface="+mj-lt"/>
              </a:endParaRPr>
            </a:p>
          </p:txBody>
        </p:sp>
        <p:sp>
          <p:nvSpPr>
            <p:cNvPr id="11" name="TextBox 10">
              <a:extLst>
                <a:ext uri="{FF2B5EF4-FFF2-40B4-BE49-F238E27FC236}">
                  <a16:creationId xmlns:a16="http://schemas.microsoft.com/office/drawing/2014/main" id="{2BDA5A27-C736-E841-D919-39DEA0C23464}"/>
                </a:ext>
              </a:extLst>
            </p:cNvPr>
            <p:cNvSpPr txBox="1"/>
            <p:nvPr/>
          </p:nvSpPr>
          <p:spPr>
            <a:xfrm>
              <a:off x="9935256" y="2841489"/>
              <a:ext cx="1955985" cy="523220"/>
            </a:xfrm>
            <a:prstGeom prst="rect">
              <a:avLst/>
            </a:prstGeom>
            <a:noFill/>
          </p:spPr>
          <p:txBody>
            <a:bodyPr wrap="none" rtlCol="0">
              <a:spAutoFit/>
            </a:bodyPr>
            <a:lstStyle/>
            <a:p>
              <a:r>
                <a:rPr lang="en-US" sz="1400" dirty="0">
                  <a:latin typeface="+mj-lt"/>
                </a:rPr>
                <a:t>Active serine protease</a:t>
              </a:r>
            </a:p>
            <a:p>
              <a:r>
                <a:rPr lang="en-US" sz="1400" dirty="0">
                  <a:latin typeface="+mj-lt"/>
                </a:rPr>
                <a:t>clotting factor</a:t>
              </a:r>
            </a:p>
          </p:txBody>
        </p:sp>
        <p:sp>
          <p:nvSpPr>
            <p:cNvPr id="12" name="TextBox 11">
              <a:extLst>
                <a:ext uri="{FF2B5EF4-FFF2-40B4-BE49-F238E27FC236}">
                  <a16:creationId xmlns:a16="http://schemas.microsoft.com/office/drawing/2014/main" id="{D9B5151E-04D8-EF15-957D-D300C7501897}"/>
                </a:ext>
              </a:extLst>
            </p:cNvPr>
            <p:cNvSpPr txBox="1"/>
            <p:nvPr/>
          </p:nvSpPr>
          <p:spPr>
            <a:xfrm>
              <a:off x="9935256" y="3608399"/>
              <a:ext cx="2064989" cy="307777"/>
            </a:xfrm>
            <a:prstGeom prst="rect">
              <a:avLst/>
            </a:prstGeom>
            <a:noFill/>
          </p:spPr>
          <p:txBody>
            <a:bodyPr wrap="none" rtlCol="0">
              <a:spAutoFit/>
            </a:bodyPr>
            <a:lstStyle/>
            <a:p>
              <a:r>
                <a:rPr lang="en-US" sz="1400" dirty="0">
                  <a:latin typeface="+mj-lt"/>
                </a:rPr>
                <a:t>Non-enzymatic cofactor</a:t>
              </a:r>
            </a:p>
          </p:txBody>
        </p:sp>
        <p:sp>
          <p:nvSpPr>
            <p:cNvPr id="13" name="Rectangle 12">
              <a:extLst>
                <a:ext uri="{FF2B5EF4-FFF2-40B4-BE49-F238E27FC236}">
                  <a16:creationId xmlns:a16="http://schemas.microsoft.com/office/drawing/2014/main" id="{7576BCAD-5F9A-A111-AD31-5C1D757648FE}"/>
                </a:ext>
              </a:extLst>
            </p:cNvPr>
            <p:cNvSpPr/>
            <p:nvPr/>
          </p:nvSpPr>
          <p:spPr bwMode="auto">
            <a:xfrm>
              <a:off x="9342438" y="2090738"/>
              <a:ext cx="2726735" cy="1927470"/>
            </a:xfrm>
            <a:prstGeom prst="rect">
              <a:avLst/>
            </a:prstGeom>
            <a:noFill/>
            <a:ln w="25400" cap="flat" cmpd="sng" algn="ctr">
              <a:solidFill>
                <a:schemeClr val="bg2">
                  <a:lumMod val="20000"/>
                  <a:lumOff val="8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grpSp>
      <p:sp>
        <p:nvSpPr>
          <p:cNvPr id="91144" name="Oval Callout 16">
            <a:extLst>
              <a:ext uri="{FF2B5EF4-FFF2-40B4-BE49-F238E27FC236}">
                <a16:creationId xmlns:a16="http://schemas.microsoft.com/office/drawing/2014/main" id="{F92C3F62-7F3C-006E-27BC-5F3EBA7A3DDB}"/>
              </a:ext>
            </a:extLst>
          </p:cNvPr>
          <p:cNvSpPr>
            <a:spLocks noChangeArrowheads="1"/>
          </p:cNvSpPr>
          <p:nvPr/>
        </p:nvSpPr>
        <p:spPr bwMode="auto">
          <a:xfrm>
            <a:off x="1613951" y="4203699"/>
            <a:ext cx="1792824" cy="811212"/>
          </a:xfrm>
          <a:prstGeom prst="wedgeEllipseCallout">
            <a:avLst>
              <a:gd name="adj1" fmla="val -58204"/>
              <a:gd name="adj2" fmla="val 74130"/>
            </a:avLst>
          </a:prstGeom>
          <a:solidFill>
            <a:schemeClr val="tx2"/>
          </a:solidFill>
          <a:ln w="25400" algn="ctr">
            <a:solidFill>
              <a:srgbClr val="3333FF"/>
            </a:solidFill>
            <a:round/>
            <a:headEnd type="none" w="sm" len="sm"/>
            <a:tailEnd type="none" w="sm" len="sm"/>
          </a:ln>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r>
              <a:rPr lang="en-US" altLang="en-US" sz="1400" b="1" i="1" dirty="0">
                <a:latin typeface="Comic Sans MS" panose="030F0702030302020204" pitchFamily="66" charset="0"/>
              </a:rPr>
              <a:t>Oh my! Not again . . .</a:t>
            </a:r>
          </a:p>
        </p:txBody>
      </p:sp>
      <p:grpSp>
        <p:nvGrpSpPr>
          <p:cNvPr id="16" name="Group 15">
            <a:extLst>
              <a:ext uri="{FF2B5EF4-FFF2-40B4-BE49-F238E27FC236}">
                <a16:creationId xmlns:a16="http://schemas.microsoft.com/office/drawing/2014/main" id="{2325DFAA-4EA2-2F86-5790-EDC404AF0E28}"/>
              </a:ext>
            </a:extLst>
          </p:cNvPr>
          <p:cNvGrpSpPr/>
          <p:nvPr/>
        </p:nvGrpSpPr>
        <p:grpSpPr>
          <a:xfrm>
            <a:off x="3406775" y="5119688"/>
            <a:ext cx="5380038" cy="1130300"/>
            <a:chOff x="3406775" y="5119688"/>
            <a:chExt cx="5380038" cy="1130300"/>
          </a:xfrm>
        </p:grpSpPr>
        <p:pic>
          <p:nvPicPr>
            <p:cNvPr id="2" name="Picture 1">
              <a:extLst>
                <a:ext uri="{FF2B5EF4-FFF2-40B4-BE49-F238E27FC236}">
                  <a16:creationId xmlns:a16="http://schemas.microsoft.com/office/drawing/2014/main" id="{5B5E1B92-4AAE-A683-CFF9-C864FE395AA3}"/>
                </a:ext>
              </a:extLst>
            </p:cNvPr>
            <p:cNvPicPr>
              <a:picLocks noChangeAspect="1"/>
            </p:cNvPicPr>
            <p:nvPr/>
          </p:nvPicPr>
          <p:blipFill rotWithShape="1">
            <a:blip r:embed="rId5">
              <a:extLst>
                <a:ext uri="{28A0092B-C50C-407E-A947-70E740481C1C}">
                  <a14:useLocalDpi xmlns:a14="http://schemas.microsoft.com/office/drawing/2010/main" val="0"/>
                </a:ext>
              </a:extLst>
            </a:blip>
            <a:srcRect l="16599" t="71846" r="16475" b="8307"/>
            <a:stretch>
              <a:fillRect/>
            </a:stretch>
          </p:blipFill>
          <p:spPr bwMode="auto">
            <a:xfrm>
              <a:off x="3406775" y="5119688"/>
              <a:ext cx="5380038"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4ECAB3E-A216-A44A-D8F0-54110B3F07DB}"/>
                </a:ext>
              </a:extLst>
            </p:cNvPr>
            <p:cNvSpPr/>
            <p:nvPr/>
          </p:nvSpPr>
          <p:spPr bwMode="auto">
            <a:xfrm>
              <a:off x="6555346" y="5119688"/>
              <a:ext cx="631065" cy="147771"/>
            </a:xfrm>
            <a:prstGeom prst="rect">
              <a:avLst/>
            </a:prstGeom>
            <a:solidFill>
              <a:srgbClr val="D8E4F2"/>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sp>
          <p:nvSpPr>
            <p:cNvPr id="15" name="Rectangle 14">
              <a:extLst>
                <a:ext uri="{FF2B5EF4-FFF2-40B4-BE49-F238E27FC236}">
                  <a16:creationId xmlns:a16="http://schemas.microsoft.com/office/drawing/2014/main" id="{DAA0F317-0FFB-6D7F-9E6A-85AC79E0A6FF}"/>
                </a:ext>
              </a:extLst>
            </p:cNvPr>
            <p:cNvSpPr/>
            <p:nvPr/>
          </p:nvSpPr>
          <p:spPr bwMode="auto">
            <a:xfrm>
              <a:off x="3574539" y="5872766"/>
              <a:ext cx="302002" cy="364343"/>
            </a:xfrm>
            <a:prstGeom prst="rect">
              <a:avLst/>
            </a:prstGeom>
            <a:solidFill>
              <a:srgbClr val="D8E4F2"/>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grpSp>
      <p:pic>
        <p:nvPicPr>
          <p:cNvPr id="91139" name="Picture 1">
            <a:extLst>
              <a:ext uri="{FF2B5EF4-FFF2-40B4-BE49-F238E27FC236}">
                <a16:creationId xmlns:a16="http://schemas.microsoft.com/office/drawing/2014/main" id="{B1DBB3A2-DB72-667D-FF30-28BB940CA5C1}"/>
              </a:ext>
            </a:extLst>
          </p:cNvPr>
          <p:cNvPicPr>
            <a:picLocks noChangeAspect="1"/>
          </p:cNvPicPr>
          <p:nvPr/>
        </p:nvPicPr>
        <p:blipFill rotWithShape="1">
          <a:blip r:embed="rId5">
            <a:extLst>
              <a:ext uri="{28A0092B-C50C-407E-A947-70E740481C1C}">
                <a14:useLocalDpi xmlns:a14="http://schemas.microsoft.com/office/drawing/2010/main" val="0"/>
              </a:ext>
            </a:extLst>
          </a:blip>
          <a:srcRect l="16599" t="10770" r="16475" b="8307"/>
          <a:stretch>
            <a:fillRect/>
          </a:stretch>
        </p:blipFill>
        <p:spPr bwMode="auto">
          <a:xfrm>
            <a:off x="3420645" y="1641475"/>
            <a:ext cx="538003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21">
            <a:extLst>
              <a:ext uri="{FF2B5EF4-FFF2-40B4-BE49-F238E27FC236}">
                <a16:creationId xmlns:a16="http://schemas.microsoft.com/office/drawing/2014/main" id="{15D5AC01-3D8C-2377-CDCE-6E254AEC9469}"/>
              </a:ext>
            </a:extLst>
          </p:cNvPr>
          <p:cNvGrpSpPr/>
          <p:nvPr/>
        </p:nvGrpSpPr>
        <p:grpSpPr>
          <a:xfrm>
            <a:off x="6432687" y="3617075"/>
            <a:ext cx="4145362" cy="1650200"/>
            <a:chOff x="6244311" y="4471196"/>
            <a:chExt cx="4145362" cy="1650200"/>
          </a:xfrm>
        </p:grpSpPr>
        <p:sp>
          <p:nvSpPr>
            <p:cNvPr id="3" name="TextBox 2">
              <a:extLst>
                <a:ext uri="{FF2B5EF4-FFF2-40B4-BE49-F238E27FC236}">
                  <a16:creationId xmlns:a16="http://schemas.microsoft.com/office/drawing/2014/main" id="{F0DDBDA0-D728-D8C2-ECEA-60B88BC9EFDE}"/>
                </a:ext>
              </a:extLst>
            </p:cNvPr>
            <p:cNvSpPr txBox="1"/>
            <p:nvPr/>
          </p:nvSpPr>
          <p:spPr bwMode="auto">
            <a:xfrm>
              <a:off x="7662938" y="5096447"/>
              <a:ext cx="2726735" cy="646331"/>
            </a:xfrm>
            <a:prstGeom prst="rect">
              <a:avLst/>
            </a:prstGeom>
            <a:noFill/>
          </p:spPr>
          <p:txBody>
            <a:bodyPr wrap="square">
              <a:spAutoFit/>
            </a:bodyPr>
            <a:lstStyle/>
            <a:p>
              <a:pPr>
                <a:defRPr/>
              </a:pPr>
              <a:r>
                <a:rPr lang="en-US" sz="1800" dirty="0">
                  <a:latin typeface="+mj-lt"/>
                  <a:ea typeface="ＭＳ Ｐゴシック" panose="020B0600070205080204" pitchFamily="34" charset="-128"/>
                </a:rPr>
                <a:t>“</a:t>
              </a:r>
              <a:r>
                <a:rPr lang="en-US" sz="1800" dirty="0">
                  <a:solidFill>
                    <a:srgbClr val="FF0000"/>
                  </a:solidFill>
                  <a:latin typeface="+mj-lt"/>
                  <a:ea typeface="ＭＳ Ｐゴシック" panose="020B0600070205080204" pitchFamily="34" charset="-128"/>
                </a:rPr>
                <a:t>Common” Pathway:</a:t>
              </a:r>
            </a:p>
            <a:p>
              <a:pPr>
                <a:defRPr/>
              </a:pPr>
              <a:r>
                <a:rPr lang="en-US" sz="1800" dirty="0">
                  <a:solidFill>
                    <a:srgbClr val="FF0000"/>
                  </a:solidFill>
                  <a:latin typeface="+mj-lt"/>
                  <a:ea typeface="ＭＳ Ｐゴシック" panose="020B0600070205080204" pitchFamily="34" charset="-128"/>
                </a:rPr>
                <a:t>X,V, Prothrombin (FII)</a:t>
              </a:r>
            </a:p>
          </p:txBody>
        </p:sp>
        <p:sp>
          <p:nvSpPr>
            <p:cNvPr id="21" name="Rectangle 20">
              <a:extLst>
                <a:ext uri="{FF2B5EF4-FFF2-40B4-BE49-F238E27FC236}">
                  <a16:creationId xmlns:a16="http://schemas.microsoft.com/office/drawing/2014/main" id="{23D42A1A-D0EF-8A87-E88E-D44645B89153}"/>
                </a:ext>
              </a:extLst>
            </p:cNvPr>
            <p:cNvSpPr/>
            <p:nvPr/>
          </p:nvSpPr>
          <p:spPr bwMode="auto">
            <a:xfrm>
              <a:off x="6244311" y="4471196"/>
              <a:ext cx="746974" cy="1650200"/>
            </a:xfrm>
            <a:prstGeom prst="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grpSp>
      <p:sp>
        <p:nvSpPr>
          <p:cNvPr id="5" name="Oval 4">
            <a:extLst>
              <a:ext uri="{FF2B5EF4-FFF2-40B4-BE49-F238E27FC236}">
                <a16:creationId xmlns:a16="http://schemas.microsoft.com/office/drawing/2014/main" id="{D9A231AB-A8C3-07CE-A1E5-C4EACEE29F53}"/>
              </a:ext>
            </a:extLst>
          </p:cNvPr>
          <p:cNvSpPr>
            <a:spLocks noChangeArrowheads="1"/>
          </p:cNvSpPr>
          <p:nvPr/>
        </p:nvSpPr>
        <p:spPr bwMode="auto">
          <a:xfrm>
            <a:off x="3580953" y="1440203"/>
            <a:ext cx="2192338" cy="1130300"/>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10" name="Oval 9">
            <a:extLst>
              <a:ext uri="{FF2B5EF4-FFF2-40B4-BE49-F238E27FC236}">
                <a16:creationId xmlns:a16="http://schemas.microsoft.com/office/drawing/2014/main" id="{7D8EF4B7-C225-99D4-E566-958BC16EE236}"/>
              </a:ext>
            </a:extLst>
          </p:cNvPr>
          <p:cNvSpPr>
            <a:spLocks noChangeArrowheads="1"/>
          </p:cNvSpPr>
          <p:nvPr/>
        </p:nvSpPr>
        <p:spPr bwMode="auto">
          <a:xfrm>
            <a:off x="6366606" y="2430172"/>
            <a:ext cx="2193925" cy="923329"/>
          </a:xfrm>
          <a:prstGeom prst="ellipse">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17" name="TextBox 16">
            <a:extLst>
              <a:ext uri="{FF2B5EF4-FFF2-40B4-BE49-F238E27FC236}">
                <a16:creationId xmlns:a16="http://schemas.microsoft.com/office/drawing/2014/main" id="{7F68E7A4-D2FB-DD04-DFAF-B73E09255E51}"/>
              </a:ext>
            </a:extLst>
          </p:cNvPr>
          <p:cNvSpPr txBox="1"/>
          <p:nvPr/>
        </p:nvSpPr>
        <p:spPr>
          <a:xfrm>
            <a:off x="4477043" y="6400841"/>
            <a:ext cx="335700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Robbins Basic Pathology</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 (2013), Chapter 3, Fig 3.7A</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fade">
                                      <p:cBhvr>
                                        <p:cTn id="7" dur="500"/>
                                        <p:tgtEl>
                                          <p:spTgt spid="9113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211-F60B-3C93-5E06-6E43DA72E510}"/>
              </a:ext>
            </a:extLst>
          </p:cNvPr>
          <p:cNvSpPr>
            <a:spLocks noGrp="1"/>
          </p:cNvSpPr>
          <p:nvPr>
            <p:ph type="title"/>
          </p:nvPr>
        </p:nvSpPr>
        <p:spPr>
          <a:xfrm>
            <a:off x="1196466" y="232568"/>
            <a:ext cx="9605433" cy="1090613"/>
          </a:xfrm>
        </p:spPr>
        <p:txBody>
          <a:bodyPr/>
          <a:lstStyle/>
          <a:p>
            <a:r>
              <a:rPr lang="en-US" sz="4400" i="0" dirty="0">
                <a:solidFill>
                  <a:schemeClr val="tx1"/>
                </a:solidFill>
                <a:effectLst/>
              </a:rPr>
              <a:t>Nomenclature*</a:t>
            </a:r>
          </a:p>
        </p:txBody>
      </p:sp>
      <p:sp>
        <p:nvSpPr>
          <p:cNvPr id="3" name="Content Placeholder 2">
            <a:extLst>
              <a:ext uri="{FF2B5EF4-FFF2-40B4-BE49-F238E27FC236}">
                <a16:creationId xmlns:a16="http://schemas.microsoft.com/office/drawing/2014/main" id="{79CE1339-FB5A-0E2B-0DF5-D42586FF5014}"/>
              </a:ext>
            </a:extLst>
          </p:cNvPr>
          <p:cNvSpPr>
            <a:spLocks noGrp="1"/>
          </p:cNvSpPr>
          <p:nvPr>
            <p:ph idx="1"/>
          </p:nvPr>
        </p:nvSpPr>
        <p:spPr>
          <a:xfrm>
            <a:off x="1842409" y="1673143"/>
            <a:ext cx="8959490" cy="4132262"/>
          </a:xfrm>
        </p:spPr>
        <p:txBody>
          <a:bodyPr/>
          <a:lstStyle/>
          <a:p>
            <a:pPr>
              <a:lnSpc>
                <a:spcPct val="100000"/>
              </a:lnSpc>
              <a:spcBef>
                <a:spcPts val="0"/>
              </a:spcBef>
              <a:spcAft>
                <a:spcPts val="1200"/>
              </a:spcAft>
            </a:pPr>
            <a:r>
              <a:rPr lang="en-US" altLang="en-US" sz="3200" dirty="0">
                <a:solidFill>
                  <a:schemeClr val="tx1"/>
                </a:solidFill>
                <a:effectLst/>
                <a:latin typeface="Arial" panose="020B0604020202020204" pitchFamily="34" charset="0"/>
                <a:cs typeface="Arial" panose="020B0604020202020204" pitchFamily="34" charset="0"/>
              </a:rPr>
              <a:t>Factor I = F(I) = fibrinogen (Fg)</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cs typeface="Arial" panose="020B0604020202020204" pitchFamily="34" charset="0"/>
              </a:rPr>
              <a:t>Factor II = F(II) or prothrombin (PT)</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cs typeface="Arial" panose="020B0604020202020204" pitchFamily="34" charset="0"/>
              </a:rPr>
              <a:t>Factor III = F(III) or tissue factor (TF), the active component of “tissue thromboplastin”</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cs typeface="Arial" panose="020B0604020202020204" pitchFamily="34" charset="0"/>
              </a:rPr>
              <a:t>Factor IV = calcium ions, no longer assigned</a:t>
            </a:r>
          </a:p>
          <a:p>
            <a:pPr>
              <a:lnSpc>
                <a:spcPct val="100000"/>
              </a:lnSpc>
              <a:spcBef>
                <a:spcPts val="0"/>
              </a:spcBef>
              <a:spcAft>
                <a:spcPts val="1200"/>
              </a:spcAft>
            </a:pPr>
            <a:r>
              <a:rPr lang="en-US" altLang="en-US" sz="3200" dirty="0">
                <a:solidFill>
                  <a:schemeClr val="tx1"/>
                </a:solidFill>
                <a:effectLst/>
                <a:latin typeface="Arial" panose="020B0604020202020204" pitchFamily="34" charset="0"/>
                <a:cs typeface="Arial" panose="020B0604020202020204" pitchFamily="34" charset="0"/>
              </a:rPr>
              <a:t>Factor VI proved to be Va, no longer assigned</a:t>
            </a:r>
          </a:p>
          <a:p>
            <a:pPr marL="0" indent="0">
              <a:lnSpc>
                <a:spcPct val="100000"/>
              </a:lnSpc>
              <a:spcBef>
                <a:spcPts val="0"/>
              </a:spcBef>
              <a:spcAft>
                <a:spcPts val="1200"/>
              </a:spcAft>
              <a:buNone/>
            </a:pPr>
            <a:endParaRPr lang="en-US" altLang="en-US" dirty="0">
              <a:solidFill>
                <a:schemeClr val="tx1"/>
              </a:solidFill>
              <a:effectLst/>
              <a:latin typeface="Arial" panose="020B0604020202020204" pitchFamily="34" charset="0"/>
              <a:cs typeface="Arial" panose="020B0604020202020204" pitchFamily="34" charset="0"/>
            </a:endParaRPr>
          </a:p>
          <a:p>
            <a:endParaRPr lang="en-US" sz="3200" dirty="0">
              <a:solidFill>
                <a:schemeClr val="tx1"/>
              </a:solidFill>
              <a:effectLst/>
            </a:endParaRPr>
          </a:p>
          <a:p>
            <a:endParaRPr lang="en-US" dirty="0">
              <a:solidFill>
                <a:schemeClr val="tx1"/>
              </a:solidFill>
              <a:effectLst/>
            </a:endParaRPr>
          </a:p>
          <a:p>
            <a:endParaRPr lang="en-US" dirty="0">
              <a:solidFill>
                <a:schemeClr val="tx1"/>
              </a:solidFill>
              <a:effectLst/>
            </a:endParaRPr>
          </a:p>
        </p:txBody>
      </p:sp>
    </p:spTree>
    <p:extLst>
      <p:ext uri="{BB962C8B-B14F-4D97-AF65-F5344CB8AC3E}">
        <p14:creationId xmlns:p14="http://schemas.microsoft.com/office/powerpoint/2010/main" val="2784159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211-F60B-3C93-5E06-6E43DA72E510}"/>
              </a:ext>
            </a:extLst>
          </p:cNvPr>
          <p:cNvSpPr>
            <a:spLocks noGrp="1"/>
          </p:cNvSpPr>
          <p:nvPr>
            <p:ph type="title"/>
          </p:nvPr>
        </p:nvSpPr>
        <p:spPr>
          <a:xfrm>
            <a:off x="2090573" y="286356"/>
            <a:ext cx="8290557" cy="1090613"/>
          </a:xfrm>
        </p:spPr>
        <p:txBody>
          <a:bodyPr/>
          <a:lstStyle/>
          <a:p>
            <a:r>
              <a:rPr lang="en-US" sz="4400" i="0" dirty="0">
                <a:solidFill>
                  <a:schemeClr val="tx1"/>
                </a:solidFill>
                <a:effectLst/>
              </a:rPr>
              <a:t>Molecular Classes of Factors and Cofactors</a:t>
            </a:r>
          </a:p>
        </p:txBody>
      </p:sp>
      <p:sp>
        <p:nvSpPr>
          <p:cNvPr id="3" name="Content Placeholder 2">
            <a:extLst>
              <a:ext uri="{FF2B5EF4-FFF2-40B4-BE49-F238E27FC236}">
                <a16:creationId xmlns:a16="http://schemas.microsoft.com/office/drawing/2014/main" id="{79CE1339-FB5A-0E2B-0DF5-D42586FF5014}"/>
              </a:ext>
            </a:extLst>
          </p:cNvPr>
          <p:cNvSpPr>
            <a:spLocks noGrp="1"/>
          </p:cNvSpPr>
          <p:nvPr>
            <p:ph idx="1"/>
          </p:nvPr>
        </p:nvSpPr>
        <p:spPr>
          <a:xfrm>
            <a:off x="2090573" y="1990156"/>
            <a:ext cx="8059267" cy="2936846"/>
          </a:xfrm>
        </p:spPr>
        <p:txBody>
          <a:bodyPr/>
          <a:lstStyle/>
          <a:p>
            <a:pPr marL="0" indent="0">
              <a:buNone/>
            </a:pPr>
            <a:endParaRPr lang="en-US" altLang="en-US" sz="2400" dirty="0">
              <a:solidFill>
                <a:schemeClr val="tx1"/>
              </a:solidFill>
              <a:effectLst/>
              <a:latin typeface="Arial" panose="020B0604020202020204" pitchFamily="34" charset="0"/>
              <a:cs typeface="Arial" panose="020B0604020202020204" pitchFamily="34" charset="0"/>
            </a:endParaRPr>
          </a:p>
          <a:p>
            <a:pPr>
              <a:lnSpc>
                <a:spcPct val="100000"/>
              </a:lnSpc>
              <a:spcBef>
                <a:spcPts val="0"/>
              </a:spcBef>
              <a:spcAft>
                <a:spcPts val="600"/>
              </a:spcAft>
            </a:pPr>
            <a:r>
              <a:rPr lang="en-US" altLang="en-US" sz="3200" dirty="0">
                <a:solidFill>
                  <a:schemeClr val="tx1"/>
                </a:solidFill>
                <a:effectLst/>
                <a:latin typeface="Arial" panose="020B0604020202020204" pitchFamily="34" charset="0"/>
                <a:cs typeface="Arial" panose="020B0604020202020204" pitchFamily="34" charset="0"/>
              </a:rPr>
              <a:t>Fibrinogen is a circulating glycoprotein</a:t>
            </a:r>
          </a:p>
          <a:p>
            <a:pPr>
              <a:lnSpc>
                <a:spcPct val="100000"/>
              </a:lnSpc>
              <a:spcBef>
                <a:spcPts val="0"/>
              </a:spcBef>
              <a:spcAft>
                <a:spcPts val="600"/>
              </a:spcAft>
            </a:pPr>
            <a:r>
              <a:rPr lang="en-US" altLang="en-US" sz="3200" dirty="0">
                <a:solidFill>
                  <a:schemeClr val="tx1"/>
                </a:solidFill>
                <a:effectLst/>
                <a:latin typeface="Arial" panose="020B0604020202020204" pitchFamily="34" charset="0"/>
                <a:cs typeface="Arial" panose="020B0604020202020204" pitchFamily="34" charset="0"/>
              </a:rPr>
              <a:t>TF is a transmembrane glycoprotein</a:t>
            </a:r>
          </a:p>
          <a:p>
            <a:pPr>
              <a:lnSpc>
                <a:spcPct val="100000"/>
              </a:lnSpc>
              <a:spcBef>
                <a:spcPts val="0"/>
              </a:spcBef>
              <a:spcAft>
                <a:spcPts val="600"/>
              </a:spcAft>
            </a:pPr>
            <a:r>
              <a:rPr lang="en-US" altLang="en-US" sz="3200" dirty="0">
                <a:solidFill>
                  <a:schemeClr val="tx1"/>
                </a:solidFill>
                <a:effectLst/>
                <a:latin typeface="Arial" panose="020B0604020202020204" pitchFamily="34" charset="0"/>
                <a:cs typeface="Arial" panose="020B0604020202020204" pitchFamily="34" charset="0"/>
              </a:rPr>
              <a:t>V and VIII are glycoprotein cofactors</a:t>
            </a:r>
          </a:p>
          <a:p>
            <a:pPr>
              <a:lnSpc>
                <a:spcPct val="100000"/>
              </a:lnSpc>
              <a:spcBef>
                <a:spcPts val="0"/>
              </a:spcBef>
              <a:spcAft>
                <a:spcPts val="600"/>
              </a:spcAft>
            </a:pPr>
            <a:r>
              <a:rPr lang="en-US" altLang="en-US" sz="3200" dirty="0">
                <a:solidFill>
                  <a:schemeClr val="tx1"/>
                </a:solidFill>
                <a:effectLst/>
                <a:latin typeface="Arial" panose="020B0604020202020204" pitchFamily="34" charset="0"/>
                <a:cs typeface="Arial" panose="020B0604020202020204" pitchFamily="34" charset="0"/>
              </a:rPr>
              <a:t>All the remaining except for Factor XIII are serine proteases* </a:t>
            </a:r>
          </a:p>
          <a:p>
            <a:pPr marL="0" indent="0">
              <a:buNone/>
            </a:pPr>
            <a:endParaRPr lang="en-US" dirty="0">
              <a:solidFill>
                <a:schemeClr val="tx1"/>
              </a:solidFill>
              <a:effectLst/>
            </a:endParaRPr>
          </a:p>
          <a:p>
            <a:endParaRPr lang="en-US" dirty="0">
              <a:solidFill>
                <a:schemeClr val="tx1"/>
              </a:solidFill>
              <a:effectLst/>
            </a:endParaRPr>
          </a:p>
        </p:txBody>
      </p:sp>
    </p:spTree>
    <p:extLst>
      <p:ext uri="{BB962C8B-B14F-4D97-AF65-F5344CB8AC3E}">
        <p14:creationId xmlns:p14="http://schemas.microsoft.com/office/powerpoint/2010/main" val="116899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BB27056B-4EF4-2F9F-1759-436D94D0990A}"/>
              </a:ext>
            </a:extLst>
          </p:cNvPr>
          <p:cNvSpPr>
            <a:spLocks noGrp="1"/>
          </p:cNvSpPr>
          <p:nvPr>
            <p:ph type="title"/>
          </p:nvPr>
        </p:nvSpPr>
        <p:spPr>
          <a:xfrm>
            <a:off x="1933575" y="49554"/>
            <a:ext cx="8324850"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Pathway of Coagulation </a:t>
            </a:r>
            <a:r>
              <a:rPr lang="en-US" altLang="en-US" sz="4400" dirty="0">
                <a:solidFill>
                  <a:schemeClr val="tx1"/>
                </a:solidFill>
                <a:effectLst/>
                <a:latin typeface="Arial" panose="020B0604020202020204" pitchFamily="34" charset="0"/>
                <a:ea typeface="Verdana" panose="020B0604030504040204" pitchFamily="34" charset="0"/>
                <a:cs typeface="Arial" panose="020B0604020202020204" pitchFamily="34" charset="0"/>
              </a:rPr>
              <a:t>In Vivo</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dirty="0">
                <a:solidFill>
                  <a:schemeClr val="tx1"/>
                </a:solidFill>
                <a:effectLst/>
                <a:latin typeface="Arial" panose="020B0604020202020204" pitchFamily="34" charset="0"/>
                <a:ea typeface="Verdana" panose="020B0604030504040204" pitchFamily="34" charset="0"/>
                <a:cs typeface="Arial" panose="020B0604020202020204" pitchFamily="34" charset="0"/>
              </a:rPr>
              <a:t>In Vivo </a:t>
            </a: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Tissue Factor Pathway</a:t>
            </a:r>
          </a:p>
        </p:txBody>
      </p:sp>
      <p:sp>
        <p:nvSpPr>
          <p:cNvPr id="89091" name="Content Placeholder 1">
            <a:extLst>
              <a:ext uri="{FF2B5EF4-FFF2-40B4-BE49-F238E27FC236}">
                <a16:creationId xmlns:a16="http://schemas.microsoft.com/office/drawing/2014/main" id="{1D6AA413-8D10-B443-2AD4-B8AC966643B3}"/>
              </a:ext>
            </a:extLst>
          </p:cNvPr>
          <p:cNvSpPr>
            <a:spLocks noGrp="1"/>
          </p:cNvSpPr>
          <p:nvPr>
            <p:ph idx="1"/>
          </p:nvPr>
        </p:nvSpPr>
        <p:spPr>
          <a:xfrm>
            <a:off x="7432674" y="4175917"/>
            <a:ext cx="3625850" cy="2151063"/>
          </a:xfrm>
        </p:spPr>
        <p:txBody>
          <a:bodyPr/>
          <a:lstStyle/>
          <a:p>
            <a:pPr marL="0" indent="0">
              <a:lnSpc>
                <a:spcPct val="100000"/>
              </a:lnSpc>
              <a:spcBef>
                <a:spcPts val="0"/>
              </a:spcBef>
              <a:spcAft>
                <a:spcPts val="0"/>
              </a:spcAft>
              <a:buNone/>
            </a:pPr>
            <a:r>
              <a:rPr lang="en-US" altLang="en-US" sz="2400" dirty="0">
                <a:solidFill>
                  <a:schemeClr val="tx1"/>
                </a:solidFill>
                <a:effectLst/>
              </a:rPr>
              <a:t>The next slide will display the same </a:t>
            </a:r>
            <a:r>
              <a:rPr lang="en-US" altLang="en-US" sz="2400" i="1" dirty="0">
                <a:solidFill>
                  <a:schemeClr val="tx1"/>
                </a:solidFill>
                <a:effectLst/>
              </a:rPr>
              <a:t>in vivo </a:t>
            </a:r>
            <a:r>
              <a:rPr lang="en-US" altLang="en-US" sz="2400" dirty="0">
                <a:solidFill>
                  <a:schemeClr val="tx1"/>
                </a:solidFill>
                <a:effectLst/>
              </a:rPr>
              <a:t>path in a different way so I can more easily make some specific points.</a:t>
            </a:r>
          </a:p>
        </p:txBody>
      </p:sp>
      <p:pic>
        <p:nvPicPr>
          <p:cNvPr id="93188" name="Picture 1">
            <a:extLst>
              <a:ext uri="{FF2B5EF4-FFF2-40B4-BE49-F238E27FC236}">
                <a16:creationId xmlns:a16="http://schemas.microsoft.com/office/drawing/2014/main" id="{8AD81970-A7B7-9A9D-AD4D-F858584F9F12}"/>
              </a:ext>
            </a:extLst>
          </p:cNvPr>
          <p:cNvPicPr>
            <a:picLocks noChangeAspect="1"/>
          </p:cNvPicPr>
          <p:nvPr/>
        </p:nvPicPr>
        <p:blipFill rotWithShape="1">
          <a:blip r:embed="rId3">
            <a:extLst>
              <a:ext uri="{28A0092B-C50C-407E-A947-70E740481C1C}">
                <a14:useLocalDpi xmlns:a14="http://schemas.microsoft.com/office/drawing/2010/main" val="0"/>
              </a:ext>
            </a:extLst>
          </a:blip>
          <a:srcRect l="17532" t="9546" r="17290" b="8373"/>
          <a:stretch>
            <a:fillRect/>
          </a:stretch>
        </p:blipFill>
        <p:spPr bwMode="auto">
          <a:xfrm>
            <a:off x="1822513" y="1606551"/>
            <a:ext cx="5291139" cy="4720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09A2FF8-26FA-1274-0D52-0B100EB38CD5}"/>
              </a:ext>
            </a:extLst>
          </p:cNvPr>
          <p:cNvSpPr txBox="1"/>
          <p:nvPr/>
        </p:nvSpPr>
        <p:spPr>
          <a:xfrm>
            <a:off x="7432674" y="1606551"/>
            <a:ext cx="3625849" cy="2015936"/>
          </a:xfrm>
          <a:prstGeom prst="rect">
            <a:avLst/>
          </a:prstGeom>
          <a:noFill/>
        </p:spPr>
        <p:txBody>
          <a:bodyPr wrap="square">
            <a:spAutoFit/>
          </a:bodyPr>
          <a:lstStyle/>
          <a:p>
            <a:pPr>
              <a:spcAft>
                <a:spcPts val="600"/>
              </a:spcAft>
              <a:defRPr/>
            </a:pPr>
            <a:r>
              <a:rPr lang="en-US" i="1" dirty="0">
                <a:latin typeface="+mj-lt"/>
                <a:ea typeface="ＭＳ Ｐゴシック" panose="020B0600070205080204" pitchFamily="34" charset="-128"/>
              </a:rPr>
              <a:t>Combines elements of both lab pathways.</a:t>
            </a:r>
          </a:p>
          <a:p>
            <a:pPr>
              <a:defRPr/>
            </a:pPr>
            <a:r>
              <a:rPr lang="en-US" altLang="en-US" dirty="0">
                <a:latin typeface="+mj-lt"/>
                <a:ea typeface="Verdana" panose="020B0604030504040204" pitchFamily="34" charset="0"/>
                <a:cs typeface="Arial" panose="020B0604020202020204" pitchFamily="34" charset="0"/>
              </a:rPr>
              <a:t>After initiation, thrombin </a:t>
            </a:r>
            <a:r>
              <a:rPr lang="en-US" altLang="en-US" i="1" dirty="0">
                <a:latin typeface="+mj-lt"/>
                <a:ea typeface="Verdana" panose="020B0604030504040204" pitchFamily="34" charset="0"/>
                <a:cs typeface="Arial" panose="020B0604020202020204" pitchFamily="34" charset="0"/>
              </a:rPr>
              <a:t>amplifies</a:t>
            </a:r>
            <a:r>
              <a:rPr lang="en-US" altLang="en-US" dirty="0">
                <a:latin typeface="+mj-lt"/>
                <a:ea typeface="Verdana" panose="020B0604030504040204" pitchFamily="34" charset="0"/>
                <a:cs typeface="Arial" panose="020B0604020202020204" pitchFamily="34" charset="0"/>
              </a:rPr>
              <a:t> the cascade at multiple points (dashed).</a:t>
            </a:r>
          </a:p>
        </p:txBody>
      </p:sp>
      <p:sp>
        <p:nvSpPr>
          <p:cNvPr id="7" name="Oval 6">
            <a:extLst>
              <a:ext uri="{FF2B5EF4-FFF2-40B4-BE49-F238E27FC236}">
                <a16:creationId xmlns:a16="http://schemas.microsoft.com/office/drawing/2014/main" id="{2EC868C4-E2E5-FF25-76F8-186BA671A21E}"/>
              </a:ext>
            </a:extLst>
          </p:cNvPr>
          <p:cNvSpPr>
            <a:spLocks noChangeArrowheads="1"/>
          </p:cNvSpPr>
          <p:nvPr/>
        </p:nvSpPr>
        <p:spPr bwMode="auto">
          <a:xfrm>
            <a:off x="1758154" y="1606550"/>
            <a:ext cx="2709928" cy="1938991"/>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2" name="TextBox 1">
            <a:extLst>
              <a:ext uri="{FF2B5EF4-FFF2-40B4-BE49-F238E27FC236}">
                <a16:creationId xmlns:a16="http://schemas.microsoft.com/office/drawing/2014/main" id="{8979ADC9-9009-9A8C-F94C-61DD5DAA1A2F}"/>
              </a:ext>
            </a:extLst>
          </p:cNvPr>
          <p:cNvSpPr txBox="1"/>
          <p:nvPr/>
        </p:nvSpPr>
        <p:spPr>
          <a:xfrm>
            <a:off x="2659265" y="6439279"/>
            <a:ext cx="335700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Robbins Basic Pathology</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 (2013), Chapter 3, Fig 3.7B</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9091">
                                            <p:txEl>
                                              <p:pRg st="0" end="0"/>
                                            </p:txEl>
                                          </p:spTgt>
                                        </p:tgtEl>
                                        <p:attrNameLst>
                                          <p:attrName>style.visibility</p:attrName>
                                        </p:attrNameLst>
                                      </p:cBhvr>
                                      <p:to>
                                        <p:strVal val="visible"/>
                                      </p:to>
                                    </p:set>
                                    <p:animEffect transition="in" filter="fade">
                                      <p:cBhvr>
                                        <p:cTn id="17" dur="500"/>
                                        <p:tgtEl>
                                          <p:spTgt spid="890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P spid="6"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a:extLst>
              <a:ext uri="{FF2B5EF4-FFF2-40B4-BE49-F238E27FC236}">
                <a16:creationId xmlns:a16="http://schemas.microsoft.com/office/drawing/2014/main" id="{DBB76280-F2AF-0525-8236-DEB8D06CA641}"/>
              </a:ext>
            </a:extLst>
          </p:cNvPr>
          <p:cNvSpPr>
            <a:spLocks noGrp="1"/>
          </p:cNvSpPr>
          <p:nvPr>
            <p:ph type="title"/>
          </p:nvPr>
        </p:nvSpPr>
        <p:spPr>
          <a:xfrm>
            <a:off x="2320926" y="82551"/>
            <a:ext cx="7726363" cy="1090613"/>
          </a:xfrm>
        </p:spPr>
        <p:txBody>
          <a:bodyPr/>
          <a:lstStyle/>
          <a:p>
            <a:r>
              <a:rPr lang="en-US" altLang="en-US" sz="4400" dirty="0">
                <a:solidFill>
                  <a:schemeClr val="tx1"/>
                </a:solidFill>
                <a:effectLst/>
                <a:latin typeface="Arial" panose="020B0604020202020204" pitchFamily="34" charset="0"/>
                <a:ea typeface="Verdana" panose="020B0604030504040204" pitchFamily="34" charset="0"/>
                <a:cs typeface="Arial" panose="020B0604020202020204" pitchFamily="34" charset="0"/>
              </a:rPr>
              <a:t>In Vivo </a:t>
            </a: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Coagulation Cascade</a:t>
            </a:r>
            <a:b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Tissue Factor Pathway (Unpacked or Unfolded)</a:t>
            </a:r>
          </a:p>
        </p:txBody>
      </p:sp>
      <p:grpSp>
        <p:nvGrpSpPr>
          <p:cNvPr id="95235" name="Group 58">
            <a:extLst>
              <a:ext uri="{FF2B5EF4-FFF2-40B4-BE49-F238E27FC236}">
                <a16:creationId xmlns:a16="http://schemas.microsoft.com/office/drawing/2014/main" id="{7061C7D2-2BD5-3D1B-A7EE-079D6E285B63}"/>
              </a:ext>
            </a:extLst>
          </p:cNvPr>
          <p:cNvGrpSpPr>
            <a:grpSpLocks/>
          </p:cNvGrpSpPr>
          <p:nvPr/>
        </p:nvGrpSpPr>
        <p:grpSpPr bwMode="auto">
          <a:xfrm>
            <a:off x="1885950" y="1414463"/>
            <a:ext cx="2330450" cy="1300162"/>
            <a:chOff x="361950" y="1123950"/>
            <a:chExt cx="2331216" cy="1299184"/>
          </a:xfrm>
        </p:grpSpPr>
        <p:sp>
          <p:nvSpPr>
            <p:cNvPr id="95266" name="TextBox 4">
              <a:extLst>
                <a:ext uri="{FF2B5EF4-FFF2-40B4-BE49-F238E27FC236}">
                  <a16:creationId xmlns:a16="http://schemas.microsoft.com/office/drawing/2014/main" id="{6279D6E7-847D-0DB0-EB24-2B5340CB912E}"/>
                </a:ext>
              </a:extLst>
            </p:cNvPr>
            <p:cNvSpPr txBox="1">
              <a:spLocks noChangeArrowheads="1"/>
            </p:cNvSpPr>
            <p:nvPr/>
          </p:nvSpPr>
          <p:spPr bwMode="auto">
            <a:xfrm>
              <a:off x="361950" y="1123950"/>
              <a:ext cx="2331216" cy="39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Tissue Factor + VII</a:t>
              </a:r>
            </a:p>
          </p:txBody>
        </p:sp>
        <p:sp>
          <p:nvSpPr>
            <p:cNvPr id="95267" name="TextBox 5">
              <a:extLst>
                <a:ext uri="{FF2B5EF4-FFF2-40B4-BE49-F238E27FC236}">
                  <a16:creationId xmlns:a16="http://schemas.microsoft.com/office/drawing/2014/main" id="{158F1C97-342F-E1B4-3A70-FB31E8079120}"/>
                </a:ext>
              </a:extLst>
            </p:cNvPr>
            <p:cNvSpPr txBox="1">
              <a:spLocks noChangeArrowheads="1"/>
            </p:cNvSpPr>
            <p:nvPr/>
          </p:nvSpPr>
          <p:spPr bwMode="auto">
            <a:xfrm>
              <a:off x="895525" y="2023385"/>
              <a:ext cx="1038566" cy="39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TF-VIIa</a:t>
              </a:r>
            </a:p>
          </p:txBody>
        </p:sp>
        <p:cxnSp>
          <p:nvCxnSpPr>
            <p:cNvPr id="95268" name="Straight Arrow Connector 22">
              <a:extLst>
                <a:ext uri="{FF2B5EF4-FFF2-40B4-BE49-F238E27FC236}">
                  <a16:creationId xmlns:a16="http://schemas.microsoft.com/office/drawing/2014/main" id="{DA0E869A-42FD-5ED0-3C0A-6937EDA9AE7E}"/>
                </a:ext>
              </a:extLst>
            </p:cNvPr>
            <p:cNvCxnSpPr>
              <a:cxnSpLocks noChangeShapeType="1"/>
            </p:cNvCxnSpPr>
            <p:nvPr/>
          </p:nvCxnSpPr>
          <p:spPr bwMode="auto">
            <a:xfrm>
              <a:off x="1400175" y="1485900"/>
              <a:ext cx="0" cy="628650"/>
            </a:xfrm>
            <a:prstGeom prst="straightConnector1">
              <a:avLst/>
            </a:prstGeom>
            <a:noFill/>
            <a:ln w="381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95269" name="TextBox 24">
              <a:extLst>
                <a:ext uri="{FF2B5EF4-FFF2-40B4-BE49-F238E27FC236}">
                  <a16:creationId xmlns:a16="http://schemas.microsoft.com/office/drawing/2014/main" id="{96DEFD1F-630D-6416-6EC4-ACB326D5BE56}"/>
                </a:ext>
              </a:extLst>
            </p:cNvPr>
            <p:cNvSpPr txBox="1">
              <a:spLocks noChangeArrowheads="1"/>
            </p:cNvSpPr>
            <p:nvPr/>
          </p:nvSpPr>
          <p:spPr bwMode="auto">
            <a:xfrm>
              <a:off x="457228" y="1609359"/>
              <a:ext cx="1138172" cy="33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600" dirty="0">
                  <a:solidFill>
                    <a:srgbClr val="3333FF"/>
                  </a:solidFill>
                  <a:latin typeface="Arial" panose="020B0604020202020204" pitchFamily="34" charset="0"/>
                </a:rPr>
                <a:t>PL </a:t>
              </a:r>
              <a:r>
                <a:rPr lang="en-US" altLang="en-US" sz="1600" dirty="0">
                  <a:solidFill>
                    <a:srgbClr val="00B050"/>
                  </a:solidFill>
                  <a:latin typeface="Arial" panose="020B0604020202020204" pitchFamily="34" charset="0"/>
                </a:rPr>
                <a:t>Ca++</a:t>
              </a:r>
            </a:p>
          </p:txBody>
        </p:sp>
      </p:grpSp>
      <p:grpSp>
        <p:nvGrpSpPr>
          <p:cNvPr id="95240" name="Group 27">
            <a:extLst>
              <a:ext uri="{FF2B5EF4-FFF2-40B4-BE49-F238E27FC236}">
                <a16:creationId xmlns:a16="http://schemas.microsoft.com/office/drawing/2014/main" id="{5955D9D3-1700-7D7C-844D-EA10EC332A84}"/>
              </a:ext>
            </a:extLst>
          </p:cNvPr>
          <p:cNvGrpSpPr>
            <a:grpSpLocks/>
          </p:cNvGrpSpPr>
          <p:nvPr/>
        </p:nvGrpSpPr>
        <p:grpSpPr bwMode="auto">
          <a:xfrm>
            <a:off x="3467101" y="1798638"/>
            <a:ext cx="5040313" cy="4425950"/>
            <a:chOff x="1943100" y="1600198"/>
            <a:chExt cx="5040052" cy="4426664"/>
          </a:xfrm>
        </p:grpSpPr>
        <p:grpSp>
          <p:nvGrpSpPr>
            <p:cNvPr id="95243" name="Group 64">
              <a:extLst>
                <a:ext uri="{FF2B5EF4-FFF2-40B4-BE49-F238E27FC236}">
                  <a16:creationId xmlns:a16="http://schemas.microsoft.com/office/drawing/2014/main" id="{35BB2925-404A-B6E5-4CE4-E429E67734D6}"/>
                </a:ext>
              </a:extLst>
            </p:cNvPr>
            <p:cNvGrpSpPr>
              <a:grpSpLocks/>
            </p:cNvGrpSpPr>
            <p:nvPr/>
          </p:nvGrpSpPr>
          <p:grpSpPr bwMode="auto">
            <a:xfrm>
              <a:off x="1943100" y="1600198"/>
              <a:ext cx="5040052" cy="4426664"/>
              <a:chOff x="1943100" y="1507434"/>
              <a:chExt cx="5040594" cy="4426871"/>
            </a:xfrm>
          </p:grpSpPr>
          <p:grpSp>
            <p:nvGrpSpPr>
              <p:cNvPr id="95245" name="Group 59">
                <a:extLst>
                  <a:ext uri="{FF2B5EF4-FFF2-40B4-BE49-F238E27FC236}">
                    <a16:creationId xmlns:a16="http://schemas.microsoft.com/office/drawing/2014/main" id="{55BE74CC-3182-728B-97B7-74D57A3D75CA}"/>
                  </a:ext>
                </a:extLst>
              </p:cNvPr>
              <p:cNvGrpSpPr>
                <a:grpSpLocks/>
              </p:cNvGrpSpPr>
              <p:nvPr/>
            </p:nvGrpSpPr>
            <p:grpSpPr bwMode="auto">
              <a:xfrm>
                <a:off x="1943100" y="1507434"/>
                <a:ext cx="5040594" cy="4426871"/>
                <a:chOff x="1943100" y="1507434"/>
                <a:chExt cx="5040594" cy="4426871"/>
              </a:xfrm>
            </p:grpSpPr>
            <p:sp>
              <p:nvSpPr>
                <p:cNvPr id="95248" name="TextBox 6">
                  <a:extLst>
                    <a:ext uri="{FF2B5EF4-FFF2-40B4-BE49-F238E27FC236}">
                      <a16:creationId xmlns:a16="http://schemas.microsoft.com/office/drawing/2014/main" id="{F69BE3AF-2853-C3F5-9EC9-0FE09129A480}"/>
                    </a:ext>
                  </a:extLst>
                </p:cNvPr>
                <p:cNvSpPr txBox="1">
                  <a:spLocks noChangeArrowheads="1"/>
                </p:cNvSpPr>
                <p:nvPr/>
              </p:nvSpPr>
              <p:spPr bwMode="auto">
                <a:xfrm>
                  <a:off x="2379710" y="1507434"/>
                  <a:ext cx="427083"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IX</a:t>
                  </a:r>
                </a:p>
              </p:txBody>
            </p:sp>
            <p:sp>
              <p:nvSpPr>
                <p:cNvPr id="95249" name="TextBox 9">
                  <a:extLst>
                    <a:ext uri="{FF2B5EF4-FFF2-40B4-BE49-F238E27FC236}">
                      <a16:creationId xmlns:a16="http://schemas.microsoft.com/office/drawing/2014/main" id="{35D053B8-10C6-B632-8DC0-2E68F2AB4427}"/>
                    </a:ext>
                  </a:extLst>
                </p:cNvPr>
                <p:cNvSpPr txBox="1">
                  <a:spLocks noChangeArrowheads="1"/>
                </p:cNvSpPr>
                <p:nvPr/>
              </p:nvSpPr>
              <p:spPr bwMode="auto">
                <a:xfrm>
                  <a:off x="4061053" y="1923440"/>
                  <a:ext cx="355638"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X</a:t>
                  </a:r>
                </a:p>
              </p:txBody>
            </p:sp>
            <p:sp>
              <p:nvSpPr>
                <p:cNvPr id="95250" name="TextBox 10">
                  <a:extLst>
                    <a:ext uri="{FF2B5EF4-FFF2-40B4-BE49-F238E27FC236}">
                      <a16:creationId xmlns:a16="http://schemas.microsoft.com/office/drawing/2014/main" id="{1E3A66D6-E597-4E88-FEB5-766D2B1DE379}"/>
                    </a:ext>
                  </a:extLst>
                </p:cNvPr>
                <p:cNvSpPr txBox="1">
                  <a:spLocks noChangeArrowheads="1"/>
                </p:cNvSpPr>
                <p:nvPr/>
              </p:nvSpPr>
              <p:spPr bwMode="auto">
                <a:xfrm>
                  <a:off x="4000721" y="3128587"/>
                  <a:ext cx="498529"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Xa</a:t>
                  </a:r>
                </a:p>
              </p:txBody>
            </p:sp>
            <p:sp>
              <p:nvSpPr>
                <p:cNvPr id="95251" name="TextBox 11">
                  <a:extLst>
                    <a:ext uri="{FF2B5EF4-FFF2-40B4-BE49-F238E27FC236}">
                      <a16:creationId xmlns:a16="http://schemas.microsoft.com/office/drawing/2014/main" id="{AD4B299F-7C64-0DE0-8C28-3B5293CF5647}"/>
                    </a:ext>
                  </a:extLst>
                </p:cNvPr>
                <p:cNvSpPr txBox="1">
                  <a:spLocks noChangeArrowheads="1"/>
                </p:cNvSpPr>
                <p:nvPr/>
              </p:nvSpPr>
              <p:spPr bwMode="auto">
                <a:xfrm>
                  <a:off x="2355894" y="2545861"/>
                  <a:ext cx="569974"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dirty="0">
                      <a:latin typeface="Arial" panose="020B0604020202020204" pitchFamily="34" charset="0"/>
                    </a:rPr>
                    <a:t>IXa</a:t>
                  </a:r>
                </a:p>
              </p:txBody>
            </p:sp>
            <p:sp>
              <p:nvSpPr>
                <p:cNvPr id="95252" name="TextBox 12">
                  <a:extLst>
                    <a:ext uri="{FF2B5EF4-FFF2-40B4-BE49-F238E27FC236}">
                      <a16:creationId xmlns:a16="http://schemas.microsoft.com/office/drawing/2014/main" id="{F61E6383-44E0-568B-FF88-DE23C70AFF64}"/>
                    </a:ext>
                  </a:extLst>
                </p:cNvPr>
                <p:cNvSpPr txBox="1">
                  <a:spLocks noChangeArrowheads="1"/>
                </p:cNvSpPr>
                <p:nvPr/>
              </p:nvSpPr>
              <p:spPr bwMode="auto">
                <a:xfrm>
                  <a:off x="3122740" y="2801499"/>
                  <a:ext cx="659192" cy="36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800" dirty="0">
                      <a:solidFill>
                        <a:srgbClr val="FF0000"/>
                      </a:solidFill>
                      <a:latin typeface="Arial" panose="020B0604020202020204" pitchFamily="34" charset="0"/>
                    </a:rPr>
                    <a:t>VIIIa</a:t>
                  </a:r>
                </a:p>
              </p:txBody>
            </p:sp>
            <p:sp>
              <p:nvSpPr>
                <p:cNvPr id="95253" name="TextBox 13">
                  <a:extLst>
                    <a:ext uri="{FF2B5EF4-FFF2-40B4-BE49-F238E27FC236}">
                      <a16:creationId xmlns:a16="http://schemas.microsoft.com/office/drawing/2014/main" id="{DB6C33C2-AB1D-C288-F668-800D1D56E27F}"/>
                    </a:ext>
                  </a:extLst>
                </p:cNvPr>
                <p:cNvSpPr txBox="1">
                  <a:spLocks noChangeArrowheads="1"/>
                </p:cNvSpPr>
                <p:nvPr/>
              </p:nvSpPr>
              <p:spPr bwMode="auto">
                <a:xfrm>
                  <a:off x="4989671" y="4425302"/>
                  <a:ext cx="1367829" cy="4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b="1">
                      <a:latin typeface="Arial" panose="020B0604020202020204" pitchFamily="34" charset="0"/>
                    </a:rPr>
                    <a:t>Thrombin</a:t>
                  </a:r>
                </a:p>
              </p:txBody>
            </p:sp>
            <p:sp>
              <p:nvSpPr>
                <p:cNvPr id="95254" name="TextBox 16">
                  <a:extLst>
                    <a:ext uri="{FF2B5EF4-FFF2-40B4-BE49-F238E27FC236}">
                      <a16:creationId xmlns:a16="http://schemas.microsoft.com/office/drawing/2014/main" id="{66BD3685-B6F0-C168-C9A8-E5182AF52314}"/>
                    </a:ext>
                  </a:extLst>
                </p:cNvPr>
                <p:cNvSpPr txBox="1">
                  <a:spLocks noChangeArrowheads="1"/>
                </p:cNvSpPr>
                <p:nvPr/>
              </p:nvSpPr>
              <p:spPr bwMode="auto">
                <a:xfrm>
                  <a:off x="3962617" y="5534117"/>
                  <a:ext cx="1397150"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Fibrinogen</a:t>
                  </a:r>
                </a:p>
              </p:txBody>
            </p:sp>
            <p:sp>
              <p:nvSpPr>
                <p:cNvPr id="95255" name="TextBox 17">
                  <a:extLst>
                    <a:ext uri="{FF2B5EF4-FFF2-40B4-BE49-F238E27FC236}">
                      <a16:creationId xmlns:a16="http://schemas.microsoft.com/office/drawing/2014/main" id="{2299DAD5-2C36-5D15-FFA9-D8B652D86C83}"/>
                    </a:ext>
                  </a:extLst>
                </p:cNvPr>
                <p:cNvSpPr txBox="1">
                  <a:spLocks noChangeArrowheads="1"/>
                </p:cNvSpPr>
                <p:nvPr/>
              </p:nvSpPr>
              <p:spPr bwMode="auto">
                <a:xfrm>
                  <a:off x="6085594" y="5534117"/>
                  <a:ext cx="898100" cy="4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2000">
                      <a:latin typeface="Arial" panose="020B0604020202020204" pitchFamily="34" charset="0"/>
                    </a:rPr>
                    <a:t>Fibrin</a:t>
                  </a:r>
                  <a:r>
                    <a:rPr lang="en-US" altLang="en-US" sz="2000">
                      <a:solidFill>
                        <a:srgbClr val="FFFFFF"/>
                      </a:solidFill>
                      <a:latin typeface="Arial" panose="020B0604020202020204" pitchFamily="34" charset="0"/>
                    </a:rPr>
                    <a:t> </a:t>
                  </a:r>
                </a:p>
              </p:txBody>
            </p:sp>
            <p:sp>
              <p:nvSpPr>
                <p:cNvPr id="95256" name="TextBox 19">
                  <a:extLst>
                    <a:ext uri="{FF2B5EF4-FFF2-40B4-BE49-F238E27FC236}">
                      <a16:creationId xmlns:a16="http://schemas.microsoft.com/office/drawing/2014/main" id="{451259E2-8913-866C-1507-A6911EBA9412}"/>
                    </a:ext>
                  </a:extLst>
                </p:cNvPr>
                <p:cNvSpPr txBox="1">
                  <a:spLocks noChangeArrowheads="1"/>
                </p:cNvSpPr>
                <p:nvPr/>
              </p:nvSpPr>
              <p:spPr bwMode="auto">
                <a:xfrm>
                  <a:off x="2868714" y="2417249"/>
                  <a:ext cx="1044318" cy="33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600" dirty="0">
                      <a:solidFill>
                        <a:srgbClr val="3333FF"/>
                      </a:solidFill>
                      <a:latin typeface="Arial" panose="020B0604020202020204" pitchFamily="34" charset="0"/>
                    </a:rPr>
                    <a:t>PL </a:t>
                  </a:r>
                  <a:r>
                    <a:rPr lang="en-US" altLang="en-US" sz="1600" dirty="0">
                      <a:solidFill>
                        <a:srgbClr val="00B050"/>
                      </a:solidFill>
                      <a:latin typeface="Arial" panose="020B0604020202020204" pitchFamily="34" charset="0"/>
                    </a:rPr>
                    <a:t> Ca++</a:t>
                  </a:r>
                </a:p>
              </p:txBody>
            </p:sp>
            <p:sp>
              <p:nvSpPr>
                <p:cNvPr id="95257" name="TextBox 20">
                  <a:extLst>
                    <a:ext uri="{FF2B5EF4-FFF2-40B4-BE49-F238E27FC236}">
                      <a16:creationId xmlns:a16="http://schemas.microsoft.com/office/drawing/2014/main" id="{B7C4A235-515C-447F-D3E1-CE41C9F47BCC}"/>
                    </a:ext>
                  </a:extLst>
                </p:cNvPr>
                <p:cNvSpPr txBox="1">
                  <a:spLocks noChangeArrowheads="1"/>
                </p:cNvSpPr>
                <p:nvPr/>
              </p:nvSpPr>
              <p:spPr bwMode="auto">
                <a:xfrm>
                  <a:off x="4877115" y="2409309"/>
                  <a:ext cx="1581320"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Prothrombin</a:t>
                  </a:r>
                </a:p>
              </p:txBody>
            </p:sp>
            <p:cxnSp>
              <p:nvCxnSpPr>
                <p:cNvPr id="95258" name="Straight Arrow Connector 27">
                  <a:extLst>
                    <a:ext uri="{FF2B5EF4-FFF2-40B4-BE49-F238E27FC236}">
                      <a16:creationId xmlns:a16="http://schemas.microsoft.com/office/drawing/2014/main" id="{E19D62EA-69D4-686E-D133-3C1CD1346588}"/>
                    </a:ext>
                  </a:extLst>
                </p:cNvPr>
                <p:cNvCxnSpPr>
                  <a:cxnSpLocks noChangeShapeType="1"/>
                </p:cNvCxnSpPr>
                <p:nvPr/>
              </p:nvCxnSpPr>
              <p:spPr bwMode="auto">
                <a:xfrm>
                  <a:off x="5648325" y="2857500"/>
                  <a:ext cx="0" cy="1524000"/>
                </a:xfrm>
                <a:prstGeom prst="straightConnector1">
                  <a:avLst/>
                </a:prstGeom>
                <a:noFill/>
                <a:ln w="381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5259" name="Straight Arrow Connector 29">
                  <a:extLst>
                    <a:ext uri="{FF2B5EF4-FFF2-40B4-BE49-F238E27FC236}">
                      <a16:creationId xmlns:a16="http://schemas.microsoft.com/office/drawing/2014/main" id="{2767B5EC-8B57-160C-9644-743064FDEB85}"/>
                    </a:ext>
                  </a:extLst>
                </p:cNvPr>
                <p:cNvCxnSpPr>
                  <a:cxnSpLocks noChangeShapeType="1"/>
                </p:cNvCxnSpPr>
                <p:nvPr/>
              </p:nvCxnSpPr>
              <p:spPr bwMode="auto">
                <a:xfrm flipH="1">
                  <a:off x="5660651" y="4848225"/>
                  <a:ext cx="6724" cy="857250"/>
                </a:xfrm>
                <a:prstGeom prst="straightConnector1">
                  <a:avLst/>
                </a:prstGeom>
                <a:noFill/>
                <a:ln w="381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5260" name="Straight Arrow Connector 31">
                  <a:extLst>
                    <a:ext uri="{FF2B5EF4-FFF2-40B4-BE49-F238E27FC236}">
                      <a16:creationId xmlns:a16="http://schemas.microsoft.com/office/drawing/2014/main" id="{0D855FDB-F8A7-E567-CB1C-408F475AFB3E}"/>
                    </a:ext>
                  </a:extLst>
                </p:cNvPr>
                <p:cNvCxnSpPr>
                  <a:cxnSpLocks noChangeShapeType="1"/>
                </p:cNvCxnSpPr>
                <p:nvPr/>
              </p:nvCxnSpPr>
              <p:spPr bwMode="auto">
                <a:xfrm>
                  <a:off x="5372100" y="5776912"/>
                  <a:ext cx="695325" cy="0"/>
                </a:xfrm>
                <a:prstGeom prst="straightConnector1">
                  <a:avLst/>
                </a:prstGeom>
                <a:noFill/>
                <a:ln w="381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5261" name="Straight Arrow Connector 36">
                  <a:extLst>
                    <a:ext uri="{FF2B5EF4-FFF2-40B4-BE49-F238E27FC236}">
                      <a16:creationId xmlns:a16="http://schemas.microsoft.com/office/drawing/2014/main" id="{FAACDE25-5249-6338-8A63-B5E1B0C3DC52}"/>
                    </a:ext>
                  </a:extLst>
                </p:cNvPr>
                <p:cNvCxnSpPr>
                  <a:cxnSpLocks noChangeShapeType="1"/>
                </p:cNvCxnSpPr>
                <p:nvPr/>
              </p:nvCxnSpPr>
              <p:spPr bwMode="auto">
                <a:xfrm>
                  <a:off x="2925868" y="2767446"/>
                  <a:ext cx="1219534" cy="9948"/>
                </a:xfrm>
                <a:prstGeom prst="straightConnector1">
                  <a:avLst/>
                </a:prstGeom>
                <a:noFill/>
                <a:ln w="762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5262" name="Straight Arrow Connector 37">
                  <a:extLst>
                    <a:ext uri="{FF2B5EF4-FFF2-40B4-BE49-F238E27FC236}">
                      <a16:creationId xmlns:a16="http://schemas.microsoft.com/office/drawing/2014/main" id="{975C4B83-A3CD-03E3-CED2-356F8E97CD25}"/>
                    </a:ext>
                  </a:extLst>
                </p:cNvPr>
                <p:cNvCxnSpPr>
                  <a:cxnSpLocks noChangeShapeType="1"/>
                </p:cNvCxnSpPr>
                <p:nvPr/>
              </p:nvCxnSpPr>
              <p:spPr bwMode="auto">
                <a:xfrm flipV="1">
                  <a:off x="4533900" y="3326636"/>
                  <a:ext cx="1009650" cy="4763"/>
                </a:xfrm>
                <a:prstGeom prst="straightConnector1">
                  <a:avLst/>
                </a:prstGeom>
                <a:noFill/>
                <a:ln w="381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5263" name="Straight Arrow Connector 40">
                  <a:extLst>
                    <a:ext uri="{FF2B5EF4-FFF2-40B4-BE49-F238E27FC236}">
                      <a16:creationId xmlns:a16="http://schemas.microsoft.com/office/drawing/2014/main" id="{4B8EABF2-848B-3674-4C65-C12611EC9CF5}"/>
                    </a:ext>
                  </a:extLst>
                </p:cNvPr>
                <p:cNvCxnSpPr>
                  <a:cxnSpLocks noChangeShapeType="1"/>
                </p:cNvCxnSpPr>
                <p:nvPr/>
              </p:nvCxnSpPr>
              <p:spPr bwMode="auto">
                <a:xfrm flipH="1">
                  <a:off x="4231901" y="2252662"/>
                  <a:ext cx="6724" cy="85725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5264" name="Straight Arrow Connector 41">
                  <a:extLst>
                    <a:ext uri="{FF2B5EF4-FFF2-40B4-BE49-F238E27FC236}">
                      <a16:creationId xmlns:a16="http://schemas.microsoft.com/office/drawing/2014/main" id="{F5DBD0DD-B214-B6D0-F3CC-6894151E5892}"/>
                    </a:ext>
                  </a:extLst>
                </p:cNvPr>
                <p:cNvCxnSpPr>
                  <a:cxnSpLocks noChangeShapeType="1"/>
                </p:cNvCxnSpPr>
                <p:nvPr/>
              </p:nvCxnSpPr>
              <p:spPr bwMode="auto">
                <a:xfrm>
                  <a:off x="1943100" y="2228936"/>
                  <a:ext cx="514350" cy="0"/>
                </a:xfrm>
                <a:prstGeom prst="straightConnector1">
                  <a:avLst/>
                </a:prstGeom>
                <a:noFill/>
                <a:ln w="762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95265" name="Straight Arrow Connector 51">
                  <a:extLst>
                    <a:ext uri="{FF2B5EF4-FFF2-40B4-BE49-F238E27FC236}">
                      <a16:creationId xmlns:a16="http://schemas.microsoft.com/office/drawing/2014/main" id="{A5064520-8B52-9CB2-55D7-61A8939A52D7}"/>
                    </a:ext>
                  </a:extLst>
                </p:cNvPr>
                <p:cNvCxnSpPr>
                  <a:cxnSpLocks noChangeShapeType="1"/>
                </p:cNvCxnSpPr>
                <p:nvPr/>
              </p:nvCxnSpPr>
              <p:spPr bwMode="auto">
                <a:xfrm>
                  <a:off x="2585003" y="1842071"/>
                  <a:ext cx="0" cy="732969"/>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
            <p:nvSpPr>
              <p:cNvPr id="95246" name="TextBox 62">
                <a:extLst>
                  <a:ext uri="{FF2B5EF4-FFF2-40B4-BE49-F238E27FC236}">
                    <a16:creationId xmlns:a16="http://schemas.microsoft.com/office/drawing/2014/main" id="{9896A5EA-6366-179F-E2F3-A68A8F4D1DF4}"/>
                  </a:ext>
                </a:extLst>
              </p:cNvPr>
              <p:cNvSpPr txBox="1">
                <a:spLocks noChangeArrowheads="1"/>
              </p:cNvSpPr>
              <p:nvPr/>
            </p:nvSpPr>
            <p:spPr bwMode="auto">
              <a:xfrm>
                <a:off x="4443684" y="3028555"/>
                <a:ext cx="1044318" cy="33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600" dirty="0">
                    <a:solidFill>
                      <a:srgbClr val="3333FF"/>
                    </a:solidFill>
                    <a:latin typeface="Arial" panose="020B0604020202020204" pitchFamily="34" charset="0"/>
                  </a:rPr>
                  <a:t>PL</a:t>
                </a:r>
                <a:r>
                  <a:rPr lang="en-US" altLang="en-US" sz="1600" dirty="0">
                    <a:solidFill>
                      <a:srgbClr val="00B050"/>
                    </a:solidFill>
                    <a:latin typeface="Arial" panose="020B0604020202020204" pitchFamily="34" charset="0"/>
                  </a:rPr>
                  <a:t>  Ca++</a:t>
                </a:r>
              </a:p>
            </p:txBody>
          </p:sp>
          <p:sp>
            <p:nvSpPr>
              <p:cNvPr id="95247" name="TextBox 63">
                <a:extLst>
                  <a:ext uri="{FF2B5EF4-FFF2-40B4-BE49-F238E27FC236}">
                    <a16:creationId xmlns:a16="http://schemas.microsoft.com/office/drawing/2014/main" id="{F5E674E0-44B8-0ADC-EDFA-291FB235FCA3}"/>
                  </a:ext>
                </a:extLst>
              </p:cNvPr>
              <p:cNvSpPr txBox="1">
                <a:spLocks noChangeArrowheads="1"/>
              </p:cNvSpPr>
              <p:nvPr/>
            </p:nvSpPr>
            <p:spPr bwMode="auto">
              <a:xfrm>
                <a:off x="4743751" y="3371522"/>
                <a:ext cx="449700" cy="36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800" dirty="0">
                    <a:solidFill>
                      <a:srgbClr val="FF0000"/>
                    </a:solidFill>
                    <a:latin typeface="Arial" panose="020B0604020202020204" pitchFamily="34" charset="0"/>
                  </a:rPr>
                  <a:t>Va</a:t>
                </a:r>
              </a:p>
            </p:txBody>
          </p:sp>
        </p:grpSp>
        <p:sp>
          <p:nvSpPr>
            <p:cNvPr id="95244" name="TextBox 46">
              <a:extLst>
                <a:ext uri="{FF2B5EF4-FFF2-40B4-BE49-F238E27FC236}">
                  <a16:creationId xmlns:a16="http://schemas.microsoft.com/office/drawing/2014/main" id="{F338CBC2-8A97-3741-9DBB-72843DE9090D}"/>
                </a:ext>
              </a:extLst>
            </p:cNvPr>
            <p:cNvSpPr txBox="1">
              <a:spLocks noChangeArrowheads="1"/>
            </p:cNvSpPr>
            <p:nvPr/>
          </p:nvSpPr>
          <p:spPr bwMode="auto">
            <a:xfrm>
              <a:off x="2561054" y="2086467"/>
              <a:ext cx="530888" cy="3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800" dirty="0">
                  <a:solidFill>
                    <a:srgbClr val="FF0000"/>
                  </a:solidFill>
                  <a:latin typeface="Arial" panose="020B0604020202020204" pitchFamily="34" charset="0"/>
                </a:rPr>
                <a:t>XIa</a:t>
              </a:r>
            </a:p>
          </p:txBody>
        </p:sp>
      </p:grpSp>
      <p:sp>
        <p:nvSpPr>
          <p:cNvPr id="46" name="TextBox 45">
            <a:extLst>
              <a:ext uri="{FF2B5EF4-FFF2-40B4-BE49-F238E27FC236}">
                <a16:creationId xmlns:a16="http://schemas.microsoft.com/office/drawing/2014/main" id="{AF98F8D7-4177-8AFB-146F-42E31AD68C92}"/>
              </a:ext>
            </a:extLst>
          </p:cNvPr>
          <p:cNvSpPr txBox="1"/>
          <p:nvPr/>
        </p:nvSpPr>
        <p:spPr>
          <a:xfrm>
            <a:off x="937402" y="4485081"/>
            <a:ext cx="5059398" cy="1015663"/>
          </a:xfrm>
          <a:prstGeom prst="rect">
            <a:avLst/>
          </a:prstGeom>
          <a:noFill/>
          <a:ln>
            <a:noFill/>
          </a:ln>
        </p:spPr>
        <p:txBody>
          <a:bodyPr wrap="none">
            <a:spAutoFit/>
          </a:bodyPr>
          <a:lstStyle/>
          <a:p>
            <a:pPr>
              <a:defRPr/>
            </a:pPr>
            <a:r>
              <a:rPr lang="en-US" sz="2000" dirty="0">
                <a:solidFill>
                  <a:srgbClr val="FF0000"/>
                </a:solidFill>
                <a:latin typeface="+mj-lt"/>
                <a:ea typeface="ＭＳ Ｐゴシック" panose="020B0600070205080204" pitchFamily="34" charset="-128"/>
              </a:rPr>
              <a:t>Thrombin-mediated activation/amplification</a:t>
            </a:r>
          </a:p>
          <a:p>
            <a:pPr>
              <a:defRPr/>
            </a:pPr>
            <a:r>
              <a:rPr lang="en-US" sz="2000" dirty="0">
                <a:solidFill>
                  <a:srgbClr val="3333FF"/>
                </a:solidFill>
                <a:latin typeface="+mj-lt"/>
                <a:ea typeface="ＭＳ Ｐゴシック" panose="020B0600070205080204" pitchFamily="34" charset="-128"/>
              </a:rPr>
              <a:t>PL = platelet phospholipid</a:t>
            </a:r>
          </a:p>
          <a:p>
            <a:pPr>
              <a:defRPr/>
            </a:pPr>
            <a:r>
              <a:rPr lang="en-US" sz="2000" dirty="0">
                <a:solidFill>
                  <a:srgbClr val="00B050"/>
                </a:solidFill>
                <a:latin typeface="+mj-lt"/>
                <a:ea typeface="ＭＳ Ｐゴシック" panose="020B0600070205080204" pitchFamily="34" charset="-128"/>
              </a:rPr>
              <a:t>Ca++ = calcium</a:t>
            </a:r>
          </a:p>
        </p:txBody>
      </p:sp>
      <p:sp>
        <p:nvSpPr>
          <p:cNvPr id="2" name="TextBox 1">
            <a:extLst>
              <a:ext uri="{FF2B5EF4-FFF2-40B4-BE49-F238E27FC236}">
                <a16:creationId xmlns:a16="http://schemas.microsoft.com/office/drawing/2014/main" id="{9B6633FE-14DE-8120-BEC6-25B1F6981565}"/>
              </a:ext>
            </a:extLst>
          </p:cNvPr>
          <p:cNvSpPr txBox="1"/>
          <p:nvPr/>
        </p:nvSpPr>
        <p:spPr>
          <a:xfrm>
            <a:off x="8216362" y="3488720"/>
            <a:ext cx="3770313" cy="2416046"/>
          </a:xfrm>
          <a:prstGeom prst="rect">
            <a:avLst/>
          </a:prstGeom>
          <a:noFill/>
        </p:spPr>
        <p:txBody>
          <a:bodyPr>
            <a:spAutoFit/>
          </a:bodyPr>
          <a:lstStyle/>
          <a:p>
            <a:pPr>
              <a:spcAft>
                <a:spcPts val="600"/>
              </a:spcAft>
              <a:defRPr/>
            </a:pPr>
            <a:r>
              <a:rPr lang="en-US" sz="2000" dirty="0">
                <a:latin typeface="+mj-lt"/>
                <a:ea typeface="ＭＳ Ｐゴシック" panose="020B0600070205080204" pitchFamily="34" charset="-128"/>
              </a:rPr>
              <a:t>Based on available data:</a:t>
            </a:r>
          </a:p>
          <a:p>
            <a:pPr marL="285750" indent="-285750">
              <a:spcAft>
                <a:spcPts val="600"/>
              </a:spcAft>
              <a:buFont typeface="Arial" panose="020B0604020202020204" pitchFamily="34" charset="0"/>
              <a:buChar char="•"/>
              <a:defRPr/>
            </a:pPr>
            <a:r>
              <a:rPr lang="en-US" sz="2000" dirty="0">
                <a:latin typeface="+mj-lt"/>
                <a:ea typeface="ＭＳ Ｐゴシック" panose="020B0600070205080204" pitchFamily="34" charset="-128"/>
              </a:rPr>
              <a:t>TF/VIIa complex is the most important activator of IX</a:t>
            </a:r>
          </a:p>
          <a:p>
            <a:pPr marL="285750" indent="-285750">
              <a:spcAft>
                <a:spcPts val="600"/>
              </a:spcAft>
              <a:buFont typeface="Arial" panose="020B0604020202020204" pitchFamily="34" charset="0"/>
              <a:buChar char="•"/>
              <a:defRPr/>
            </a:pPr>
            <a:r>
              <a:rPr lang="en-US" sz="2000" dirty="0">
                <a:latin typeface="+mj-lt"/>
                <a:ea typeface="ＭＳ Ｐゴシック" panose="020B0600070205080204" pitchFamily="34" charset="-128"/>
              </a:rPr>
              <a:t>IXa/VIIIa complex is the most important activator of X and the common pathway</a:t>
            </a:r>
          </a:p>
          <a:p>
            <a:pPr>
              <a:defRPr/>
            </a:pPr>
            <a:endParaRPr lang="en-US" sz="1600" dirty="0">
              <a:latin typeface="+mj-lt"/>
              <a:ea typeface="ＭＳ Ｐゴシック" panose="020B0600070205080204" pitchFamily="34" charset="-128"/>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9F471D5A-D662-F6A3-6C0A-65B1852A5347}"/>
              </a:ext>
            </a:extLst>
          </p:cNvPr>
          <p:cNvSpPr>
            <a:spLocks noGrp="1"/>
          </p:cNvSpPr>
          <p:nvPr>
            <p:ph type="title"/>
          </p:nvPr>
        </p:nvSpPr>
        <p:spPr>
          <a:xfrm>
            <a:off x="1714500" y="176213"/>
            <a:ext cx="8763000"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Evidence that this Pathway is Important </a:t>
            </a:r>
            <a:r>
              <a:rPr lang="en-US" altLang="en-US" sz="4400" dirty="0">
                <a:solidFill>
                  <a:schemeClr val="tx1"/>
                </a:solidFill>
                <a:effectLst/>
                <a:latin typeface="Arial" panose="020B0604020202020204" pitchFamily="34" charset="0"/>
                <a:ea typeface="Verdana" panose="020B0604030504040204" pitchFamily="34" charset="0"/>
                <a:cs typeface="Arial" panose="020B0604020202020204" pitchFamily="34" charset="0"/>
              </a:rPr>
              <a:t>in vivo </a:t>
            </a:r>
          </a:p>
        </p:txBody>
      </p:sp>
      <p:sp>
        <p:nvSpPr>
          <p:cNvPr id="3" name="Content Placeholder 2">
            <a:extLst>
              <a:ext uri="{FF2B5EF4-FFF2-40B4-BE49-F238E27FC236}">
                <a16:creationId xmlns:a16="http://schemas.microsoft.com/office/drawing/2014/main" id="{E072139F-0D84-B370-E74E-DAFD9A4A8EB9}"/>
              </a:ext>
            </a:extLst>
          </p:cNvPr>
          <p:cNvSpPr>
            <a:spLocks noGrp="1"/>
          </p:cNvSpPr>
          <p:nvPr>
            <p:ph idx="1"/>
          </p:nvPr>
        </p:nvSpPr>
        <p:spPr>
          <a:xfrm>
            <a:off x="622579" y="1616941"/>
            <a:ext cx="7336565" cy="4697412"/>
          </a:xfrm>
        </p:spPr>
        <p:txBody>
          <a:bodyPr/>
          <a:lstStyle/>
          <a:p>
            <a:pPr>
              <a:lnSpc>
                <a:spcPct val="100000"/>
              </a:lnSpc>
              <a:spcBef>
                <a:spcPts val="0"/>
              </a:spcBef>
              <a:spcAft>
                <a:spcPts val="600"/>
              </a:spcAft>
              <a:defRPr/>
            </a:pPr>
            <a:r>
              <a:rPr lang="en-US" sz="2400" dirty="0">
                <a:solidFill>
                  <a:schemeClr val="tx1"/>
                </a:solidFill>
                <a:effectLst/>
                <a:ea typeface="Verdana" panose="020B0604030504040204" pitchFamily="34" charset="0"/>
                <a:cs typeface="Arial" panose="020B0604020202020204" pitchFamily="34" charset="0"/>
              </a:rPr>
              <a:t>Deficiencies of Factors V, VII, VIII (Hemophilia A), IX (Hemophilia B), and X are associated with moderate to severe bleeding disorders.*</a:t>
            </a:r>
          </a:p>
          <a:p>
            <a:pPr>
              <a:lnSpc>
                <a:spcPct val="100000"/>
              </a:lnSpc>
              <a:spcBef>
                <a:spcPts val="0"/>
              </a:spcBef>
              <a:spcAft>
                <a:spcPts val="600"/>
              </a:spcAft>
              <a:defRPr/>
            </a:pPr>
            <a:r>
              <a:rPr lang="en-US" sz="2400" dirty="0">
                <a:solidFill>
                  <a:schemeClr val="tx1"/>
                </a:solidFill>
                <a:effectLst/>
                <a:ea typeface="Verdana" panose="020B0604030504040204" pitchFamily="34" charset="0"/>
                <a:cs typeface="Arial" panose="020B0604020202020204" pitchFamily="34" charset="0"/>
              </a:rPr>
              <a:t>FXI deficiency is associated with milder bleeding disorders.</a:t>
            </a:r>
          </a:p>
          <a:p>
            <a:pPr>
              <a:lnSpc>
                <a:spcPct val="100000"/>
              </a:lnSpc>
              <a:spcBef>
                <a:spcPts val="0"/>
              </a:spcBef>
              <a:spcAft>
                <a:spcPts val="600"/>
              </a:spcAft>
              <a:defRPr/>
            </a:pPr>
            <a:r>
              <a:rPr lang="en-US" sz="2400" dirty="0">
                <a:solidFill>
                  <a:schemeClr val="tx1"/>
                </a:solidFill>
                <a:effectLst/>
                <a:ea typeface="Verdana" panose="020B0604030504040204" pitchFamily="34" charset="0"/>
                <a:cs typeface="Arial" panose="020B0604020202020204" pitchFamily="34" charset="0"/>
              </a:rPr>
              <a:t>FXII deficiency </a:t>
            </a:r>
            <a:r>
              <a:rPr lang="en-US" sz="2400" i="1" dirty="0">
                <a:solidFill>
                  <a:schemeClr val="tx1"/>
                </a:solidFill>
                <a:effectLst/>
                <a:ea typeface="Verdana" panose="020B0604030504040204" pitchFamily="34" charset="0"/>
                <a:cs typeface="Arial" panose="020B0604020202020204" pitchFamily="34" charset="0"/>
              </a:rPr>
              <a:t>is not </a:t>
            </a:r>
            <a:r>
              <a:rPr lang="en-US" sz="2400" dirty="0">
                <a:solidFill>
                  <a:schemeClr val="tx1"/>
                </a:solidFill>
                <a:effectLst/>
                <a:ea typeface="Verdana" panose="020B0604030504040204" pitchFamily="34" charset="0"/>
                <a:cs typeface="Arial" panose="020B0604020202020204" pitchFamily="34" charset="0"/>
              </a:rPr>
              <a:t>associated with bleeding.</a:t>
            </a:r>
          </a:p>
          <a:p>
            <a:pPr>
              <a:lnSpc>
                <a:spcPct val="100000"/>
              </a:lnSpc>
              <a:spcBef>
                <a:spcPts val="0"/>
              </a:spcBef>
              <a:spcAft>
                <a:spcPts val="600"/>
              </a:spcAft>
              <a:defRPr/>
            </a:pPr>
            <a:r>
              <a:rPr lang="en-US" sz="2400" dirty="0">
                <a:solidFill>
                  <a:schemeClr val="tx1"/>
                </a:solidFill>
                <a:effectLst/>
                <a:ea typeface="Verdana" panose="020B0604030504040204" pitchFamily="34" charset="0"/>
                <a:cs typeface="Arial" panose="020B0604020202020204" pitchFamily="34" charset="0"/>
              </a:rPr>
              <a:t>As optional information, it is also supported by various animal models. For example:</a:t>
            </a:r>
          </a:p>
          <a:p>
            <a:pPr lvl="1">
              <a:lnSpc>
                <a:spcPct val="100000"/>
              </a:lnSpc>
              <a:spcBef>
                <a:spcPts val="0"/>
              </a:spcBef>
              <a:spcAft>
                <a:spcPts val="600"/>
              </a:spcAft>
              <a:defRPr/>
            </a:pPr>
            <a:r>
              <a:rPr lang="en-US" dirty="0">
                <a:solidFill>
                  <a:schemeClr val="tx1"/>
                </a:solidFill>
                <a:effectLst/>
                <a:ea typeface="Verdana" panose="020B0604030504040204" pitchFamily="34" charset="0"/>
                <a:cs typeface="Arial" panose="020B0604020202020204" pitchFamily="34" charset="0"/>
              </a:rPr>
              <a:t>PT, TF, FV, FVII, and FX null mice show complete or partial perinatal lethality with hemorrhage</a:t>
            </a:r>
          </a:p>
          <a:p>
            <a:pPr lvl="1">
              <a:lnSpc>
                <a:spcPct val="100000"/>
              </a:lnSpc>
              <a:spcBef>
                <a:spcPts val="0"/>
              </a:spcBef>
              <a:spcAft>
                <a:spcPts val="600"/>
              </a:spcAft>
              <a:defRPr/>
            </a:pPr>
            <a:r>
              <a:rPr lang="en-US" dirty="0">
                <a:solidFill>
                  <a:schemeClr val="tx1"/>
                </a:solidFill>
                <a:effectLst/>
                <a:ea typeface="Verdana" panose="020B0604030504040204" pitchFamily="34" charset="0"/>
                <a:cs typeface="Arial" panose="020B0604020202020204" pitchFamily="34" charset="0"/>
              </a:rPr>
              <a:t>FVIII and FIX null mice are hemophilic and show excessive bleeding after injury</a:t>
            </a:r>
          </a:p>
        </p:txBody>
      </p:sp>
      <p:grpSp>
        <p:nvGrpSpPr>
          <p:cNvPr id="7" name="Group 6">
            <a:extLst>
              <a:ext uri="{FF2B5EF4-FFF2-40B4-BE49-F238E27FC236}">
                <a16:creationId xmlns:a16="http://schemas.microsoft.com/office/drawing/2014/main" id="{D3CEA990-FB59-5121-A9EC-08AE03826DE3}"/>
              </a:ext>
            </a:extLst>
          </p:cNvPr>
          <p:cNvGrpSpPr/>
          <p:nvPr/>
        </p:nvGrpSpPr>
        <p:grpSpPr>
          <a:xfrm>
            <a:off x="8126569" y="1887397"/>
            <a:ext cx="3633894" cy="3199758"/>
            <a:chOff x="8126569" y="1887397"/>
            <a:chExt cx="3633894" cy="3199758"/>
          </a:xfrm>
        </p:grpSpPr>
        <p:grpSp>
          <p:nvGrpSpPr>
            <p:cNvPr id="5" name="Group 4">
              <a:extLst>
                <a:ext uri="{FF2B5EF4-FFF2-40B4-BE49-F238E27FC236}">
                  <a16:creationId xmlns:a16="http://schemas.microsoft.com/office/drawing/2014/main" id="{C007C792-0264-D06B-3F5B-2C5A3E905D3C}"/>
                </a:ext>
              </a:extLst>
            </p:cNvPr>
            <p:cNvGrpSpPr/>
            <p:nvPr/>
          </p:nvGrpSpPr>
          <p:grpSpPr>
            <a:xfrm>
              <a:off x="8126569" y="1887397"/>
              <a:ext cx="3633894" cy="3199758"/>
              <a:chOff x="8126569" y="1887397"/>
              <a:chExt cx="3633894" cy="3199758"/>
            </a:xfrm>
          </p:grpSpPr>
          <p:pic>
            <p:nvPicPr>
              <p:cNvPr id="2" name="Picture 1">
                <a:extLst>
                  <a:ext uri="{FF2B5EF4-FFF2-40B4-BE49-F238E27FC236}">
                    <a16:creationId xmlns:a16="http://schemas.microsoft.com/office/drawing/2014/main" id="{E6F25509-4C57-14F9-8911-F5E5335888BD}"/>
                  </a:ext>
                </a:extLst>
              </p:cNvPr>
              <p:cNvPicPr>
                <a:picLocks noChangeAspect="1"/>
              </p:cNvPicPr>
              <p:nvPr/>
            </p:nvPicPr>
            <p:blipFill rotWithShape="1">
              <a:blip r:embed="rId3">
                <a:extLst>
                  <a:ext uri="{28A0092B-C50C-407E-A947-70E740481C1C}">
                    <a14:useLocalDpi xmlns:a14="http://schemas.microsoft.com/office/drawing/2010/main" val="0"/>
                  </a:ext>
                </a:extLst>
              </a:blip>
              <a:srcRect l="17532" t="9547" r="17290" b="9440"/>
              <a:stretch>
                <a:fillRect/>
              </a:stretch>
            </p:blipFill>
            <p:spPr bwMode="auto">
              <a:xfrm>
                <a:off x="8126569" y="1887397"/>
                <a:ext cx="3633894" cy="319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77E3FD58-8362-C2FA-2828-47032D7FE9A0}"/>
                  </a:ext>
                </a:extLst>
              </p:cNvPr>
              <p:cNvSpPr/>
              <p:nvPr/>
            </p:nvSpPr>
            <p:spPr bwMode="auto">
              <a:xfrm>
                <a:off x="9672033" y="3129566"/>
                <a:ext cx="676677" cy="721217"/>
              </a:xfrm>
              <a:prstGeom prst="ellipse">
                <a:avLst/>
              </a:prstGeom>
              <a:noFill/>
              <a:ln w="2540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rgbClr val="FF0000"/>
                  </a:solidFill>
                  <a:effectLst/>
                  <a:latin typeface="Arial" pitchFamily="34" charset="0"/>
                </a:endParaRPr>
              </a:p>
            </p:txBody>
          </p:sp>
        </p:grpSp>
        <p:sp>
          <p:nvSpPr>
            <p:cNvPr id="6" name="Rectangle 5">
              <a:extLst>
                <a:ext uri="{FF2B5EF4-FFF2-40B4-BE49-F238E27FC236}">
                  <a16:creationId xmlns:a16="http://schemas.microsoft.com/office/drawing/2014/main" id="{CDE1B337-1213-D974-45A9-DF2B4164B571}"/>
                </a:ext>
              </a:extLst>
            </p:cNvPr>
            <p:cNvSpPr/>
            <p:nvPr/>
          </p:nvSpPr>
          <p:spPr bwMode="auto">
            <a:xfrm>
              <a:off x="8126569" y="4778062"/>
              <a:ext cx="257577" cy="309093"/>
            </a:xfrm>
            <a:prstGeom prst="rect">
              <a:avLst/>
            </a:prstGeom>
            <a:solidFill>
              <a:srgbClr val="FCE4E0"/>
            </a:solidFill>
            <a:ln w="254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Arial"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376DB-6E38-A30C-7DC6-06633453ACE0}"/>
            </a:ext>
          </a:extLst>
        </p:cNvPr>
        <p:cNvGrpSpPr/>
        <p:nvPr/>
      </p:nvGrpSpPr>
      <p:grpSpPr>
        <a:xfrm>
          <a:off x="0" y="0"/>
          <a:ext cx="0" cy="0"/>
          <a:chOff x="0" y="0"/>
          <a:chExt cx="0" cy="0"/>
        </a:xfrm>
      </p:grpSpPr>
      <p:sp>
        <p:nvSpPr>
          <p:cNvPr id="2" name="Subtitle 2">
            <a:extLst>
              <a:ext uri="{FF2B5EF4-FFF2-40B4-BE49-F238E27FC236}">
                <a16:creationId xmlns:a16="http://schemas.microsoft.com/office/drawing/2014/main" id="{9195EDE1-13F0-798A-B2EB-3299AD0383C5}"/>
              </a:ext>
            </a:extLst>
          </p:cNvPr>
          <p:cNvSpPr txBox="1">
            <a:spLocks/>
          </p:cNvSpPr>
          <p:nvPr/>
        </p:nvSpPr>
        <p:spPr bwMode="auto">
          <a:xfrm>
            <a:off x="2006600" y="66676"/>
            <a:ext cx="7867650" cy="823913"/>
          </a:xfrm>
          <a:prstGeom prst="rect">
            <a:avLst/>
          </a:prstGeom>
          <a:noFill/>
          <a:ln w="9525">
            <a:noFill/>
            <a:miter lim="800000"/>
            <a:headEnd/>
            <a:tailEnd/>
          </a:ln>
          <a:effectLst/>
        </p:spPr>
        <p:txBody>
          <a:bodyPr lIns="92075" tIns="46038" rIns="92075" bIns="46038"/>
          <a:lstStyle>
            <a:lvl1pPr marL="0" indent="0" algn="ctr" rtl="0" eaLnBrk="0" fontAlgn="base" hangingPunct="0">
              <a:lnSpc>
                <a:spcPct val="90000"/>
              </a:lnSpc>
              <a:spcBef>
                <a:spcPct val="30000"/>
              </a:spcBef>
              <a:spcAft>
                <a:spcPct val="0"/>
              </a:spcAft>
              <a:buSzPct val="100000"/>
              <a:buFont typeface="Symbol" panose="05050102010706020507" pitchFamily="18" charset="2"/>
              <a:buNone/>
              <a:defRPr sz="2800">
                <a:solidFill>
                  <a:schemeClr val="accent2"/>
                </a:solidFill>
                <a:effectLst>
                  <a:outerShdw blurRad="38100" dist="38100" dir="2700000" algn="tl">
                    <a:srgbClr val="000000"/>
                  </a:outerShdw>
                </a:effectLst>
                <a:latin typeface="+mn-lt"/>
                <a:ea typeface="+mn-ea"/>
                <a:cs typeface="+mn-cs"/>
              </a:defRPr>
            </a:lvl1pPr>
            <a:lvl2pPr marL="4572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2pPr>
            <a:lvl3pPr marL="9144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3pPr>
            <a:lvl4pPr marL="13716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4pPr>
            <a:lvl5pPr marL="18288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5pPr>
            <a:lvl6pPr marL="22860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6pPr>
            <a:lvl7pPr marL="27432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7pPr>
            <a:lvl8pPr marL="32004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8pPr>
            <a:lvl9pPr marL="36576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9pPr>
          </a:lstStyle>
          <a:p>
            <a:pPr>
              <a:lnSpc>
                <a:spcPct val="100000"/>
              </a:lnSpc>
              <a:spcBef>
                <a:spcPts val="0"/>
              </a:spcBef>
              <a:spcAft>
                <a:spcPts val="0"/>
              </a:spcAft>
              <a:defRPr/>
            </a:pPr>
            <a:r>
              <a:rPr lang="en-US" altLang="en-US" sz="4400" kern="0" dirty="0">
                <a:solidFill>
                  <a:srgbClr val="000000"/>
                </a:solidFill>
                <a:effectLst/>
                <a:latin typeface="Arial" panose="020B0604020202020204" pitchFamily="34" charset="0"/>
                <a:ea typeface="Verdana" panose="020B0604030504040204" pitchFamily="34" charset="0"/>
                <a:cs typeface="Arial" panose="020B0604020202020204" pitchFamily="34" charset="0"/>
              </a:rPr>
              <a:t>Roadmap to Unit 5</a:t>
            </a:r>
            <a:endParaRPr lang="en-US" altLang="en-US" kern="0"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57347" name="Content Placeholder 3">
            <a:extLst>
              <a:ext uri="{FF2B5EF4-FFF2-40B4-BE49-F238E27FC236}">
                <a16:creationId xmlns:a16="http://schemas.microsoft.com/office/drawing/2014/main" id="{774EF18A-021B-68E1-993D-A25B6F5A52E6}"/>
              </a:ext>
            </a:extLst>
          </p:cNvPr>
          <p:cNvSpPr>
            <a:spLocks noGrp="1"/>
          </p:cNvSpPr>
          <p:nvPr>
            <p:ph idx="1"/>
          </p:nvPr>
        </p:nvSpPr>
        <p:spPr>
          <a:xfrm>
            <a:off x="1908676" y="1464876"/>
            <a:ext cx="8063497" cy="5192713"/>
          </a:xfrm>
        </p:spPr>
        <p:txBody>
          <a:bodyPr/>
          <a:lstStyle/>
          <a:p>
            <a:pPr>
              <a:spcBef>
                <a:spcPts val="0"/>
              </a:spcBef>
              <a:spcAft>
                <a:spcPts val="1200"/>
              </a:spcAft>
            </a:pPr>
            <a:r>
              <a:rPr lang="en-US" altLang="en-US" sz="2400" dirty="0">
                <a:cs typeface="Arial" panose="020B0604020202020204" pitchFamily="34" charset="0"/>
              </a:rPr>
              <a:t>Key terminology and histopathology to recognize are listed in the Hemostasis and Thrombosis Guide provided with the LACE ReqPrep.</a:t>
            </a:r>
          </a:p>
          <a:p>
            <a:pPr>
              <a:spcBef>
                <a:spcPts val="0"/>
              </a:spcBef>
              <a:spcAft>
                <a:spcPts val="1200"/>
              </a:spcAft>
            </a:pPr>
            <a:r>
              <a:rPr lang="en-US" altLang="en-US" sz="2400" dirty="0">
                <a:cs typeface="Arial" panose="020B0604020202020204" pitchFamily="34" charset="0"/>
              </a:rPr>
              <a:t>In general, Practice Opportunities for units built around a LACE event emphasize the LACE quiz. However, based on student feedback we expanded the Practice Opportunities to include additional questions relating to clinical lab testing and anticoagulants. </a:t>
            </a:r>
          </a:p>
          <a:p>
            <a:pPr>
              <a:spcBef>
                <a:spcPts val="0"/>
              </a:spcBef>
              <a:spcAft>
                <a:spcPts val="1200"/>
              </a:spcAft>
            </a:pPr>
            <a:r>
              <a:rPr lang="en-US" altLang="en-US" sz="2400" dirty="0">
                <a:cs typeface="Arial" panose="020B0604020202020204" pitchFamily="34" charset="0"/>
              </a:rPr>
              <a:t>Some content will be revisited and more clinically applied in Module 3 – Circulation and Breathing</a:t>
            </a:r>
            <a:r>
              <a:rPr lang="en-US" altLang="en-US" sz="2200" dirty="0">
                <a:cs typeface="Arial" panose="020B0604020202020204" pitchFamily="34" charset="0"/>
              </a:rPr>
              <a:t>.</a:t>
            </a:r>
          </a:p>
        </p:txBody>
      </p:sp>
      <p:pic>
        <p:nvPicPr>
          <p:cNvPr id="4" name="Picture 3">
            <a:extLst>
              <a:ext uri="{FF2B5EF4-FFF2-40B4-BE49-F238E27FC236}">
                <a16:creationId xmlns:a16="http://schemas.microsoft.com/office/drawing/2014/main" id="{DE00BC79-AA05-9BA8-177C-F487210CA863}"/>
              </a:ext>
            </a:extLst>
          </p:cNvPr>
          <p:cNvPicPr>
            <a:picLocks noChangeAspect="1"/>
          </p:cNvPicPr>
          <p:nvPr/>
        </p:nvPicPr>
        <p:blipFill>
          <a:blip r:embed="rId3"/>
          <a:stretch>
            <a:fillRect/>
          </a:stretch>
        </p:blipFill>
        <p:spPr>
          <a:xfrm>
            <a:off x="0" y="6251117"/>
            <a:ext cx="12192000" cy="606883"/>
          </a:xfrm>
          <a:prstGeom prst="rect">
            <a:avLst/>
          </a:prstGeom>
        </p:spPr>
      </p:pic>
    </p:spTree>
    <p:extLst>
      <p:ext uri="{BB962C8B-B14F-4D97-AF65-F5344CB8AC3E}">
        <p14:creationId xmlns:p14="http://schemas.microsoft.com/office/powerpoint/2010/main" val="1151223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47">
                                            <p:txEl>
                                              <p:pRg st="1" end="1"/>
                                            </p:txEl>
                                          </p:spTgt>
                                        </p:tgtEl>
                                        <p:attrNameLst>
                                          <p:attrName>style.visibility</p:attrName>
                                        </p:attrNameLst>
                                      </p:cBhvr>
                                      <p:to>
                                        <p:strVal val="visible"/>
                                      </p:to>
                                    </p:set>
                                    <p:animEffect transition="in" filter="fade">
                                      <p:cBhvr>
                                        <p:cTn id="7" dur="500"/>
                                        <p:tgtEl>
                                          <p:spTgt spid="5734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347">
                                            <p:txEl>
                                              <p:pRg st="2" end="2"/>
                                            </p:txEl>
                                          </p:spTgt>
                                        </p:tgtEl>
                                        <p:attrNameLst>
                                          <p:attrName>style.visibility</p:attrName>
                                        </p:attrNameLst>
                                      </p:cBhvr>
                                      <p:to>
                                        <p:strVal val="visible"/>
                                      </p:to>
                                    </p:set>
                                    <p:animEffect transition="in" filter="fade">
                                      <p:cBhvr>
                                        <p:cTn id="10" dur="500"/>
                                        <p:tgtEl>
                                          <p:spTgt spid="573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7B5AF1FD-AFA6-C631-5507-9EAB793E30DC}"/>
              </a:ext>
            </a:extLst>
          </p:cNvPr>
          <p:cNvSpPr>
            <a:spLocks noGrp="1"/>
          </p:cNvSpPr>
          <p:nvPr>
            <p:ph type="title"/>
          </p:nvPr>
        </p:nvSpPr>
        <p:spPr>
          <a:xfrm>
            <a:off x="1356695" y="180976"/>
            <a:ext cx="9337326"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Review of Critical Roles of Platelet Membranes and Calcium</a:t>
            </a:r>
          </a:p>
        </p:txBody>
      </p:sp>
      <p:sp>
        <p:nvSpPr>
          <p:cNvPr id="99331" name="Content Placeholder 2">
            <a:extLst>
              <a:ext uri="{FF2B5EF4-FFF2-40B4-BE49-F238E27FC236}">
                <a16:creationId xmlns:a16="http://schemas.microsoft.com/office/drawing/2014/main" id="{4CB3BAF3-A368-77AD-2A9E-45D33B4B73EF}"/>
              </a:ext>
            </a:extLst>
          </p:cNvPr>
          <p:cNvSpPr>
            <a:spLocks noGrp="1"/>
          </p:cNvSpPr>
          <p:nvPr>
            <p:ph idx="1"/>
          </p:nvPr>
        </p:nvSpPr>
        <p:spPr>
          <a:xfrm>
            <a:off x="587771" y="1870145"/>
            <a:ext cx="6291135" cy="2182813"/>
          </a:xfrm>
        </p:spPr>
        <p:txBody>
          <a:bodyPr/>
          <a:lstStyle/>
          <a:p>
            <a:pPr marL="349250" indent="-228600">
              <a:lnSpc>
                <a:spcPct val="100000"/>
              </a:lnSpc>
              <a:spcBef>
                <a:spcPts val="0"/>
              </a:spcBef>
              <a:spcAft>
                <a:spcPts val="600"/>
              </a:spcAft>
            </a:pPr>
            <a:r>
              <a:rPr lang="en-US" altLang="en-US" sz="2200" dirty="0">
                <a:solidFill>
                  <a:schemeClr val="tx1"/>
                </a:solidFill>
                <a:effectLst/>
                <a:ea typeface="Verdana" panose="020B0604030504040204" pitchFamily="34" charset="0"/>
                <a:cs typeface="Arial" panose="020B0604020202020204" pitchFamily="34" charset="0"/>
              </a:rPr>
              <a:t>Activated factors, their inactive factor substrates, and cofactors are bound to membranes of </a:t>
            </a:r>
            <a:r>
              <a:rPr lang="en-US" altLang="en-US" sz="2200" i="1" dirty="0">
                <a:solidFill>
                  <a:schemeClr val="tx1"/>
                </a:solidFill>
                <a:effectLst/>
                <a:ea typeface="Verdana" panose="020B0604030504040204" pitchFamily="34" charset="0"/>
                <a:cs typeface="Arial" panose="020B0604020202020204" pitchFamily="34" charset="0"/>
              </a:rPr>
              <a:t>activated platelets</a:t>
            </a:r>
          </a:p>
          <a:p>
            <a:pPr marL="349250" indent="-228600">
              <a:lnSpc>
                <a:spcPct val="100000"/>
              </a:lnSpc>
              <a:spcBef>
                <a:spcPts val="0"/>
              </a:spcBef>
              <a:spcAft>
                <a:spcPts val="600"/>
              </a:spcAft>
            </a:pPr>
            <a:r>
              <a:rPr lang="en-US" altLang="en-US" sz="2200" dirty="0">
                <a:solidFill>
                  <a:schemeClr val="tx1"/>
                </a:solidFill>
                <a:effectLst/>
                <a:ea typeface="Verdana" panose="020B0604030504040204" pitchFamily="34" charset="0"/>
                <a:cs typeface="Arial" panose="020B0604020202020204" pitchFamily="34" charset="0"/>
              </a:rPr>
              <a:t>Activated factors are “passed” to their substrate in a process likened to a dance</a:t>
            </a:r>
            <a:r>
              <a:rPr lang="en-US" altLang="en-US" sz="2300" dirty="0">
                <a:solidFill>
                  <a:schemeClr val="tx1"/>
                </a:solidFill>
                <a:effectLst/>
                <a:ea typeface="Verdana" panose="020B0604030504040204" pitchFamily="34" charset="0"/>
                <a:cs typeface="Arial" panose="020B0604020202020204" pitchFamily="34" charset="0"/>
              </a:rPr>
              <a:t>.</a:t>
            </a:r>
          </a:p>
          <a:p>
            <a:pPr marL="349250" indent="-228600">
              <a:lnSpc>
                <a:spcPct val="100000"/>
              </a:lnSpc>
              <a:spcBef>
                <a:spcPts val="0"/>
              </a:spcBef>
              <a:spcAft>
                <a:spcPts val="600"/>
              </a:spcAft>
            </a:pPr>
            <a:endParaRPr lang="en-US" altLang="en-US" sz="2400" dirty="0">
              <a:solidFill>
                <a:schemeClr val="tx1"/>
              </a:solidFill>
              <a:effectLst/>
              <a:ea typeface="Verdana" panose="020B0604030504040204" pitchFamily="34" charset="0"/>
              <a:cs typeface="Arial" panose="020B0604020202020204" pitchFamily="34" charset="0"/>
            </a:endParaRPr>
          </a:p>
          <a:p>
            <a:pPr marL="349250" indent="-228600"/>
            <a:endParaRPr lang="en-US" altLang="en-US" sz="2400" dirty="0">
              <a:solidFill>
                <a:schemeClr val="tx1"/>
              </a:solidFill>
              <a:effectLst/>
              <a:ea typeface="Verdana" panose="020B060403050404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973CB0E6-0B52-A458-1E9C-759CA61F2A5D}"/>
              </a:ext>
            </a:extLst>
          </p:cNvPr>
          <p:cNvSpPr txBox="1">
            <a:spLocks/>
          </p:cNvSpPr>
          <p:nvPr/>
        </p:nvSpPr>
        <p:spPr bwMode="auto">
          <a:xfrm>
            <a:off x="587771" y="3782171"/>
            <a:ext cx="6200304" cy="2501900"/>
          </a:xfrm>
          <a:prstGeom prst="rect">
            <a:avLst/>
          </a:prstGeom>
          <a:noFill/>
          <a:ln w="9525">
            <a:noFill/>
            <a:miter lim="800000"/>
            <a:headEnd/>
            <a:tailEnd/>
          </a:ln>
          <a:effectLst/>
        </p:spPr>
        <p:txBody>
          <a:bodyPr lIns="92075" tIns="46038" rIns="92075" bIns="46038"/>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marL="349250" indent="-228600">
              <a:lnSpc>
                <a:spcPct val="100000"/>
              </a:lnSpc>
              <a:spcBef>
                <a:spcPts val="0"/>
              </a:spcBef>
              <a:spcAft>
                <a:spcPts val="600"/>
              </a:spcAft>
              <a:defRPr/>
            </a:pPr>
            <a:r>
              <a:rPr lang="en-US" altLang="en-US" sz="2200" kern="0" dirty="0">
                <a:solidFill>
                  <a:schemeClr val="tx1"/>
                </a:solidFill>
                <a:effectLst/>
                <a:ea typeface="Verdana" panose="020B0604030504040204" pitchFamily="34" charset="0"/>
                <a:cs typeface="Arial" panose="020B0604020202020204" pitchFamily="34" charset="0"/>
              </a:rPr>
              <a:t>Calcium binds to </a:t>
            </a:r>
            <a:r>
              <a:rPr lang="en-US" altLang="en-US" sz="2200" kern="0" dirty="0">
                <a:solidFill>
                  <a:schemeClr val="tx1"/>
                </a:solidFill>
                <a:effectLst/>
                <a:latin typeface="Symbol" panose="05050102010706020507" pitchFamily="18" charset="2"/>
                <a:ea typeface="Verdana" panose="020B0604030504040204" pitchFamily="34" charset="0"/>
                <a:cs typeface="Arial" panose="020B0604020202020204" pitchFamily="34" charset="0"/>
              </a:rPr>
              <a:t>g</a:t>
            </a:r>
            <a:r>
              <a:rPr lang="en-US" altLang="en-US" sz="2200" kern="0" dirty="0">
                <a:solidFill>
                  <a:schemeClr val="tx1"/>
                </a:solidFill>
                <a:effectLst/>
                <a:ea typeface="Verdana" panose="020B0604030504040204" pitchFamily="34" charset="0"/>
                <a:cs typeface="Arial" panose="020B0604020202020204" pitchFamily="34" charset="0"/>
              </a:rPr>
              <a:t>-carboxy-glutamic acid (Gla) residues in Factors II, VII, IX, and X, and mediates their binding to negatively charged platelet membranes.*</a:t>
            </a:r>
          </a:p>
          <a:p>
            <a:pPr marL="349250" indent="-228600">
              <a:lnSpc>
                <a:spcPct val="100000"/>
              </a:lnSpc>
              <a:spcBef>
                <a:spcPts val="0"/>
              </a:spcBef>
              <a:spcAft>
                <a:spcPts val="600"/>
              </a:spcAft>
              <a:defRPr/>
            </a:pPr>
            <a:r>
              <a:rPr lang="en-US" altLang="en-US" sz="2200" kern="0" dirty="0">
                <a:solidFill>
                  <a:schemeClr val="tx1"/>
                </a:solidFill>
                <a:effectLst/>
                <a:ea typeface="Verdana" panose="020B0604030504040204" pitchFamily="34" charset="0"/>
                <a:cs typeface="Arial" panose="020B0604020202020204" pitchFamily="34" charset="0"/>
              </a:rPr>
              <a:t>Gla is generated by vitamin K-dependent (and warfarin-sensitive) enzymes in the liver. </a:t>
            </a:r>
          </a:p>
          <a:p>
            <a:pPr>
              <a:defRPr/>
            </a:pPr>
            <a:endParaRPr lang="en-US" altLang="en-US" sz="2400" kern="0" dirty="0">
              <a:solidFill>
                <a:schemeClr val="tx1"/>
              </a:solidFill>
              <a:effectLst/>
            </a:endParaRPr>
          </a:p>
        </p:txBody>
      </p:sp>
      <p:grpSp>
        <p:nvGrpSpPr>
          <p:cNvPr id="5" name="Group 4">
            <a:extLst>
              <a:ext uri="{FF2B5EF4-FFF2-40B4-BE49-F238E27FC236}">
                <a16:creationId xmlns:a16="http://schemas.microsoft.com/office/drawing/2014/main" id="{DD47C593-09A6-E4B7-A02F-5E868E547656}"/>
              </a:ext>
            </a:extLst>
          </p:cNvPr>
          <p:cNvGrpSpPr/>
          <p:nvPr/>
        </p:nvGrpSpPr>
        <p:grpSpPr>
          <a:xfrm>
            <a:off x="7252258" y="1582055"/>
            <a:ext cx="4781028" cy="5094969"/>
            <a:chOff x="7252258" y="1582055"/>
            <a:chExt cx="4781028" cy="5094969"/>
          </a:xfrm>
        </p:grpSpPr>
        <p:grpSp>
          <p:nvGrpSpPr>
            <p:cNvPr id="4" name="Group 3">
              <a:extLst>
                <a:ext uri="{FF2B5EF4-FFF2-40B4-BE49-F238E27FC236}">
                  <a16:creationId xmlns:a16="http://schemas.microsoft.com/office/drawing/2014/main" id="{06A759AF-919F-E9C9-0CB8-B9D2C4ECD699}"/>
                </a:ext>
              </a:extLst>
            </p:cNvPr>
            <p:cNvGrpSpPr/>
            <p:nvPr/>
          </p:nvGrpSpPr>
          <p:grpSpPr>
            <a:xfrm>
              <a:off x="7252258" y="1582055"/>
              <a:ext cx="4781028" cy="4729214"/>
              <a:chOff x="5002213" y="2463585"/>
              <a:chExt cx="3878814" cy="3836778"/>
            </a:xfrm>
          </p:grpSpPr>
          <p:pic>
            <p:nvPicPr>
              <p:cNvPr id="3" name="Picture 2">
                <a:extLst>
                  <a:ext uri="{FF2B5EF4-FFF2-40B4-BE49-F238E27FC236}">
                    <a16:creationId xmlns:a16="http://schemas.microsoft.com/office/drawing/2014/main" id="{3D1D5DF0-7931-587B-2309-F6BD71A47F3D}"/>
                  </a:ext>
                </a:extLst>
              </p:cNvPr>
              <p:cNvPicPr>
                <a:picLocks noChangeAspect="1"/>
              </p:cNvPicPr>
              <p:nvPr/>
            </p:nvPicPr>
            <p:blipFill>
              <a:blip r:embed="rId3"/>
              <a:stretch>
                <a:fillRect/>
              </a:stretch>
            </p:blipFill>
            <p:spPr>
              <a:xfrm>
                <a:off x="5002213" y="3856103"/>
                <a:ext cx="3878814" cy="2444260"/>
              </a:xfrm>
              <a:prstGeom prst="rect">
                <a:avLst/>
              </a:prstGeom>
            </p:spPr>
          </p:pic>
          <p:grpSp>
            <p:nvGrpSpPr>
              <p:cNvPr id="99333" name="Group 1">
                <a:extLst>
                  <a:ext uri="{FF2B5EF4-FFF2-40B4-BE49-F238E27FC236}">
                    <a16:creationId xmlns:a16="http://schemas.microsoft.com/office/drawing/2014/main" id="{74163797-ACC9-CF38-BEF9-CB5C1020842B}"/>
                  </a:ext>
                </a:extLst>
              </p:cNvPr>
              <p:cNvGrpSpPr>
                <a:grpSpLocks/>
              </p:cNvGrpSpPr>
              <p:nvPr/>
            </p:nvGrpSpPr>
            <p:grpSpPr bwMode="auto">
              <a:xfrm>
                <a:off x="5002213" y="2463585"/>
                <a:ext cx="3681412" cy="1417238"/>
                <a:chOff x="4938330" y="2665247"/>
                <a:chExt cx="3681357" cy="1416326"/>
              </a:xfrm>
            </p:grpSpPr>
            <p:sp>
              <p:nvSpPr>
                <p:cNvPr id="99334" name="TextBox 4">
                  <a:extLst>
                    <a:ext uri="{FF2B5EF4-FFF2-40B4-BE49-F238E27FC236}">
                      <a16:creationId xmlns:a16="http://schemas.microsoft.com/office/drawing/2014/main" id="{754D8A62-E831-648E-6807-5EE4D02FEADC}"/>
                    </a:ext>
                  </a:extLst>
                </p:cNvPr>
                <p:cNvSpPr txBox="1">
                  <a:spLocks noChangeArrowheads="1"/>
                </p:cNvSpPr>
                <p:nvPr/>
              </p:nvSpPr>
              <p:spPr bwMode="auto">
                <a:xfrm>
                  <a:off x="4938330" y="2665247"/>
                  <a:ext cx="368135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1800" dirty="0">
                      <a:latin typeface="Arial" panose="020B0604020202020204" pitchFamily="34" charset="0"/>
                    </a:rPr>
                    <a:t>“Dancing” on Platelet Membranes</a:t>
                  </a:r>
                </a:p>
              </p:txBody>
            </p:sp>
            <p:pic>
              <p:nvPicPr>
                <p:cNvPr id="99335" name="Picture 2">
                  <a:extLst>
                    <a:ext uri="{FF2B5EF4-FFF2-40B4-BE49-F238E27FC236}">
                      <a16:creationId xmlns:a16="http://schemas.microsoft.com/office/drawing/2014/main" id="{B2BB12C5-44F6-B6B5-BD20-DF6063F599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4983522" y="2898822"/>
                  <a:ext cx="3485478" cy="118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 name="TextBox 1">
              <a:extLst>
                <a:ext uri="{FF2B5EF4-FFF2-40B4-BE49-F238E27FC236}">
                  <a16:creationId xmlns:a16="http://schemas.microsoft.com/office/drawing/2014/main" id="{DC71B637-519D-2C5A-D4CE-6BB36943628C}"/>
                </a:ext>
              </a:extLst>
            </p:cNvPr>
            <p:cNvSpPr txBox="1"/>
            <p:nvPr/>
          </p:nvSpPr>
          <p:spPr>
            <a:xfrm>
              <a:off x="7873066" y="6400025"/>
              <a:ext cx="316606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Robbins Basic Pathology, 2023 – Figure 3.8</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3F25D-81E8-6AAE-319B-70C94B44CEA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88B2396-6C58-31E9-C8CC-1C6E07F12CBA}"/>
              </a:ext>
            </a:extLst>
          </p:cNvPr>
          <p:cNvPicPr>
            <a:picLocks noChangeAspect="1"/>
          </p:cNvPicPr>
          <p:nvPr/>
        </p:nvPicPr>
        <p:blipFill>
          <a:blip r:embed="rId3"/>
          <a:stretch>
            <a:fillRect/>
          </a:stretch>
        </p:blipFill>
        <p:spPr>
          <a:xfrm>
            <a:off x="245267" y="125085"/>
            <a:ext cx="2702755" cy="2293008"/>
          </a:xfrm>
          <a:prstGeom prst="rect">
            <a:avLst/>
          </a:prstGeom>
        </p:spPr>
      </p:pic>
      <p:sp>
        <p:nvSpPr>
          <p:cNvPr id="99330" name="Title 1">
            <a:extLst>
              <a:ext uri="{FF2B5EF4-FFF2-40B4-BE49-F238E27FC236}">
                <a16:creationId xmlns:a16="http://schemas.microsoft.com/office/drawing/2014/main" id="{EDDDB345-EC7B-53FD-C6F7-20F7143BEAE8}"/>
              </a:ext>
            </a:extLst>
          </p:cNvPr>
          <p:cNvSpPr>
            <a:spLocks noGrp="1"/>
          </p:cNvSpPr>
          <p:nvPr>
            <p:ph type="title"/>
          </p:nvPr>
        </p:nvSpPr>
        <p:spPr>
          <a:xfrm>
            <a:off x="1356695" y="180976"/>
            <a:ext cx="9337326"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Critical Roles of the Liver</a:t>
            </a:r>
          </a:p>
        </p:txBody>
      </p:sp>
      <p:sp>
        <p:nvSpPr>
          <p:cNvPr id="99331" name="Content Placeholder 2">
            <a:extLst>
              <a:ext uri="{FF2B5EF4-FFF2-40B4-BE49-F238E27FC236}">
                <a16:creationId xmlns:a16="http://schemas.microsoft.com/office/drawing/2014/main" id="{A5BD676D-3952-7966-3166-7BF3F2D06DC4}"/>
              </a:ext>
            </a:extLst>
          </p:cNvPr>
          <p:cNvSpPr>
            <a:spLocks noGrp="1"/>
          </p:cNvSpPr>
          <p:nvPr>
            <p:ph idx="1"/>
          </p:nvPr>
        </p:nvSpPr>
        <p:spPr>
          <a:xfrm>
            <a:off x="2101297" y="1561173"/>
            <a:ext cx="8435405" cy="2182813"/>
          </a:xfrm>
        </p:spPr>
        <p:txBody>
          <a:bodyPr/>
          <a:lstStyle/>
          <a:p>
            <a:pPr marL="403225" indent="-282575">
              <a:lnSpc>
                <a:spcPct val="100000"/>
              </a:lnSpc>
              <a:spcBef>
                <a:spcPts val="0"/>
              </a:spcBef>
              <a:spcAft>
                <a:spcPts val="600"/>
              </a:spcAft>
            </a:pPr>
            <a:r>
              <a:rPr lang="en-US" altLang="en-US" sz="2400" dirty="0">
                <a:solidFill>
                  <a:schemeClr val="tx1"/>
                </a:solidFill>
                <a:effectLst/>
                <a:ea typeface="Verdana" panose="020B0604030504040204" pitchFamily="34" charset="0"/>
                <a:cs typeface="Arial" panose="020B0604020202020204" pitchFamily="34" charset="0"/>
              </a:rPr>
              <a:t>Liver parenchymal cells (hepatocytes) produce most coagulation factors, not just vitamin K-dependent factors: fibrinogen, prothrombin, Factor V, Factor VII, Factor IX, Factor X, Factor XI, Factor XII </a:t>
            </a:r>
          </a:p>
          <a:p>
            <a:pPr marL="403225" indent="-282575">
              <a:lnSpc>
                <a:spcPct val="100000"/>
              </a:lnSpc>
              <a:spcBef>
                <a:spcPts val="0"/>
              </a:spcBef>
              <a:spcAft>
                <a:spcPts val="600"/>
              </a:spcAft>
            </a:pPr>
            <a:r>
              <a:rPr lang="en-US" altLang="en-US" sz="2400" dirty="0">
                <a:solidFill>
                  <a:schemeClr val="tx1"/>
                </a:solidFill>
                <a:effectLst/>
                <a:ea typeface="Verdana" panose="020B0604030504040204" pitchFamily="34" charset="0"/>
                <a:cs typeface="Arial" panose="020B0604020202020204" pitchFamily="34" charset="0"/>
              </a:rPr>
              <a:t>Liver cells also produce 3 circulating anticoagulants including antithrombin III,  Protein C, and Protein S (discussed soon)</a:t>
            </a:r>
          </a:p>
          <a:p>
            <a:pPr marL="403225" indent="-282575">
              <a:lnSpc>
                <a:spcPct val="100000"/>
              </a:lnSpc>
              <a:spcBef>
                <a:spcPts val="0"/>
              </a:spcBef>
              <a:spcAft>
                <a:spcPts val="600"/>
              </a:spcAft>
            </a:pPr>
            <a:r>
              <a:rPr lang="en-US" altLang="en-US" sz="2400" dirty="0">
                <a:solidFill>
                  <a:schemeClr val="tx1"/>
                </a:solidFill>
                <a:effectLst/>
                <a:ea typeface="Verdana" panose="020B0604030504040204" pitchFamily="34" charset="0"/>
                <a:cs typeface="Arial" panose="020B0604020202020204" pitchFamily="34" charset="0"/>
              </a:rPr>
              <a:t>Factor VIII is made in the liver but by endothelial cells lining the sinusoids. Who is left out?  vWF, Factor XIII, and Tissue Factor </a:t>
            </a:r>
          </a:p>
          <a:p>
            <a:pPr marL="403225" indent="-282575">
              <a:lnSpc>
                <a:spcPct val="100000"/>
              </a:lnSpc>
              <a:spcBef>
                <a:spcPts val="0"/>
              </a:spcBef>
              <a:spcAft>
                <a:spcPts val="600"/>
              </a:spcAft>
            </a:pPr>
            <a:r>
              <a:rPr lang="en-US" altLang="en-US" sz="2400" i="1" dirty="0">
                <a:solidFill>
                  <a:schemeClr val="tx1"/>
                </a:solidFill>
                <a:effectLst/>
                <a:ea typeface="Verdana" panose="020B0604030504040204" pitchFamily="34" charset="0"/>
                <a:cs typeface="Arial" panose="020B0604020202020204" pitchFamily="34" charset="0"/>
              </a:rPr>
              <a:t>Liver disease can significantly impact coagulation, leading to bleeding or clotting disorders. </a:t>
            </a:r>
          </a:p>
          <a:p>
            <a:pPr marL="120650" indent="0">
              <a:lnSpc>
                <a:spcPct val="100000"/>
              </a:lnSpc>
              <a:spcBef>
                <a:spcPts val="0"/>
              </a:spcBef>
              <a:spcAft>
                <a:spcPts val="600"/>
              </a:spcAft>
              <a:buNone/>
            </a:pPr>
            <a:endParaRPr lang="en-US" altLang="en-US" sz="2400" dirty="0">
              <a:solidFill>
                <a:schemeClr val="tx1"/>
              </a:solidFill>
              <a:effectLst/>
              <a:ea typeface="Verdana" panose="020B0604030504040204" pitchFamily="34" charset="0"/>
              <a:cs typeface="Arial" panose="020B0604020202020204" pitchFamily="34" charset="0"/>
            </a:endParaRPr>
          </a:p>
          <a:p>
            <a:pPr marL="349250" indent="-228600"/>
            <a:endParaRPr lang="en-US" altLang="en-US" sz="2400" dirty="0">
              <a:solidFill>
                <a:schemeClr val="tx1"/>
              </a:solidFill>
              <a:effectLst/>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152410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331">
                                            <p:txEl>
                                              <p:pRg st="2" end="2"/>
                                            </p:txEl>
                                          </p:spTgt>
                                        </p:tgtEl>
                                        <p:attrNameLst>
                                          <p:attrName>style.visibility</p:attrName>
                                        </p:attrNameLst>
                                      </p:cBhvr>
                                      <p:to>
                                        <p:strVal val="visible"/>
                                      </p:to>
                                    </p:set>
                                    <p:animEffect transition="in" filter="fade">
                                      <p:cBhvr>
                                        <p:cTn id="7" dur="500"/>
                                        <p:tgtEl>
                                          <p:spTgt spid="9933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331">
                                            <p:txEl>
                                              <p:pRg st="3" end="3"/>
                                            </p:txEl>
                                          </p:spTgt>
                                        </p:tgtEl>
                                        <p:attrNameLst>
                                          <p:attrName>style.visibility</p:attrName>
                                        </p:attrNameLst>
                                      </p:cBhvr>
                                      <p:to>
                                        <p:strVal val="visible"/>
                                      </p:to>
                                    </p:set>
                                    <p:animEffect transition="in" filter="fade">
                                      <p:cBhvr>
                                        <p:cTn id="12" dur="500"/>
                                        <p:tgtEl>
                                          <p:spTgt spid="99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Title 1">
            <a:extLst>
              <a:ext uri="{FF2B5EF4-FFF2-40B4-BE49-F238E27FC236}">
                <a16:creationId xmlns:a16="http://schemas.microsoft.com/office/drawing/2014/main" id="{3D3C4FA1-D690-34A3-0053-B3FC7D1B36F0}"/>
              </a:ext>
            </a:extLst>
          </p:cNvPr>
          <p:cNvSpPr>
            <a:spLocks noGrp="1"/>
          </p:cNvSpPr>
          <p:nvPr>
            <p:ph type="title"/>
          </p:nvPr>
        </p:nvSpPr>
        <p:spPr>
          <a:xfrm>
            <a:off x="609600" y="-121220"/>
            <a:ext cx="10972800" cy="1143000"/>
          </a:xfrm>
        </p:spPr>
        <p:txBody>
          <a:bodyPr/>
          <a:lstStyle/>
          <a:p>
            <a:r>
              <a:rPr lang="en-US" altLang="en-US" dirty="0">
                <a:latin typeface="Arial" panose="020B0604020202020204" pitchFamily="34" charset="0"/>
                <a:ea typeface="Verdana" panose="020B0604030504040204" pitchFamily="34" charset="0"/>
                <a:cs typeface="Arial" panose="020B0604020202020204" pitchFamily="34" charset="0"/>
              </a:rPr>
              <a:t>Diverse Activities of Thrombin</a:t>
            </a:r>
            <a:endParaRPr lang="en-US" altLang="en-US" sz="3200" dirty="0">
              <a:latin typeface="Arial" panose="020B0604020202020204" pitchFamily="34" charset="0"/>
              <a:ea typeface="Verdana" panose="020B060403050404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B0D0AF0A-45A2-90AB-337C-C6881AE470C5}"/>
              </a:ext>
            </a:extLst>
          </p:cNvPr>
          <p:cNvSpPr>
            <a:spLocks noGrp="1"/>
          </p:cNvSpPr>
          <p:nvPr>
            <p:ph idx="1"/>
          </p:nvPr>
        </p:nvSpPr>
        <p:spPr>
          <a:xfrm>
            <a:off x="697979" y="1655738"/>
            <a:ext cx="4949537" cy="4525963"/>
          </a:xfrm>
        </p:spPr>
        <p:txBody>
          <a:bodyPr/>
          <a:lstStyle/>
          <a:p>
            <a:pPr marL="0" indent="0">
              <a:buNone/>
            </a:pPr>
            <a:r>
              <a:rPr lang="en-US" sz="2000" dirty="0">
                <a:latin typeface="Arial" panose="020B0604020202020204" pitchFamily="34" charset="0"/>
                <a:cs typeface="Arial" panose="020B0604020202020204" pitchFamily="34" charset="0"/>
              </a:rPr>
              <a:t>Proteolytic activity</a:t>
            </a:r>
          </a:p>
          <a:p>
            <a:pPr marL="404813" indent="-228600"/>
            <a:r>
              <a:rPr lang="en-US" sz="2000" dirty="0">
                <a:latin typeface="Arial" panose="020B0604020202020204" pitchFamily="34" charset="0"/>
                <a:cs typeface="Arial" panose="020B0604020202020204" pitchFamily="34" charset="0"/>
              </a:rPr>
              <a:t>Conversion of fibrinogen to fibrin</a:t>
            </a:r>
          </a:p>
          <a:p>
            <a:pPr marL="404813" indent="-228600">
              <a:spcBef>
                <a:spcPts val="0"/>
              </a:spcBef>
              <a:spcAft>
                <a:spcPts val="0"/>
              </a:spcAft>
            </a:pPr>
            <a:r>
              <a:rPr lang="en-US" sz="2000" dirty="0">
                <a:latin typeface="Arial" panose="020B0604020202020204" pitchFamily="34" charset="0"/>
                <a:cs typeface="Arial" panose="020B0604020202020204" pitchFamily="34" charset="0"/>
              </a:rPr>
              <a:t>Activation of Factor XIII</a:t>
            </a:r>
          </a:p>
          <a:p>
            <a:pPr marL="404813" indent="-228600">
              <a:spcBef>
                <a:spcPts val="0"/>
              </a:spcBef>
              <a:spcAft>
                <a:spcPts val="1200"/>
              </a:spcAft>
            </a:pPr>
            <a:r>
              <a:rPr lang="en-US" sz="2000" dirty="0">
                <a:latin typeface="Arial" panose="020B0604020202020204" pitchFamily="34" charset="0"/>
                <a:cs typeface="Arial" panose="020B0604020202020204" pitchFamily="34" charset="0"/>
              </a:rPr>
              <a:t>Inhibit fibrinolysis via thrombin activated fibrinolysis inhibitor*</a:t>
            </a:r>
          </a:p>
          <a:p>
            <a:pPr marL="0" indent="0">
              <a:buNone/>
            </a:pPr>
            <a:r>
              <a:rPr lang="en-US" sz="2000" dirty="0">
                <a:latin typeface="Arial" panose="020B0604020202020204" pitchFamily="34" charset="0"/>
                <a:cs typeface="Arial" panose="020B0604020202020204" pitchFamily="34" charset="0"/>
              </a:rPr>
              <a:t>Mediated by Protease Activated Receptors (PARs)</a:t>
            </a:r>
          </a:p>
          <a:p>
            <a:pPr marL="457200" indent="-228600"/>
            <a:r>
              <a:rPr lang="en-US" sz="2000" dirty="0">
                <a:latin typeface="Arial" panose="020B0604020202020204" pitchFamily="34" charset="0"/>
                <a:cs typeface="Arial" panose="020B0604020202020204" pitchFamily="34" charset="0"/>
              </a:rPr>
              <a:t>Platelet adhesion, activation, and aggregation, recruitment</a:t>
            </a:r>
          </a:p>
          <a:p>
            <a:pPr marL="457200" indent="-228600"/>
            <a:r>
              <a:rPr lang="en-US" sz="2000" dirty="0">
                <a:latin typeface="Arial" panose="020B0604020202020204" pitchFamily="34" charset="0"/>
                <a:cs typeface="Arial" panose="020B0604020202020204" pitchFamily="34" charset="0"/>
              </a:rPr>
              <a:t>Endothelial activation</a:t>
            </a:r>
          </a:p>
          <a:p>
            <a:pPr marL="457200" indent="-228600">
              <a:spcBef>
                <a:spcPts val="0"/>
              </a:spcBef>
              <a:spcAft>
                <a:spcPts val="1200"/>
              </a:spcAft>
            </a:pPr>
            <a:r>
              <a:rPr lang="en-US" sz="2000" dirty="0">
                <a:latin typeface="Arial" panose="020B0604020202020204" pitchFamily="34" charset="0"/>
                <a:cs typeface="Arial" panose="020B0604020202020204" pitchFamily="34" charset="0"/>
              </a:rPr>
              <a:t>Monocyte and lymphocyte activation</a:t>
            </a:r>
          </a:p>
          <a:p>
            <a:pPr marL="0" indent="0">
              <a:buNone/>
            </a:pPr>
            <a:r>
              <a:rPr lang="en-US" sz="2000" dirty="0">
                <a:latin typeface="Arial" panose="020B0604020202020204" pitchFamily="34" charset="0"/>
                <a:cs typeface="Arial" panose="020B0604020202020204" pitchFamily="34" charset="0"/>
              </a:rPr>
              <a:t>Anticoagulant Effects via Thrombomodulin</a:t>
            </a:r>
          </a:p>
          <a:p>
            <a:endParaRPr lang="en-US"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809E940-5A88-682D-F250-CE25E45ED941}"/>
              </a:ext>
            </a:extLst>
          </p:cNvPr>
          <p:cNvPicPr>
            <a:picLocks noChangeAspect="1"/>
          </p:cNvPicPr>
          <p:nvPr/>
        </p:nvPicPr>
        <p:blipFill>
          <a:blip r:embed="rId3"/>
          <a:stretch>
            <a:fillRect/>
          </a:stretch>
        </p:blipFill>
        <p:spPr>
          <a:xfrm>
            <a:off x="5712241" y="1449103"/>
            <a:ext cx="5781780" cy="4633237"/>
          </a:xfrm>
          <a:prstGeom prst="rect">
            <a:avLst/>
          </a:prstGeom>
        </p:spPr>
      </p:pic>
      <p:sp>
        <p:nvSpPr>
          <p:cNvPr id="2" name="TextBox 1">
            <a:extLst>
              <a:ext uri="{FF2B5EF4-FFF2-40B4-BE49-F238E27FC236}">
                <a16:creationId xmlns:a16="http://schemas.microsoft.com/office/drawing/2014/main" id="{D4550729-77F6-44B2-B85C-DAB62904138C}"/>
              </a:ext>
            </a:extLst>
          </p:cNvPr>
          <p:cNvSpPr txBox="1"/>
          <p:nvPr/>
        </p:nvSpPr>
        <p:spPr>
          <a:xfrm>
            <a:off x="7321417" y="6181701"/>
            <a:ext cx="326724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Robbins Basic Pathology</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 (2013), Chapter 3, Fig 3.9</a:t>
            </a:r>
          </a:p>
        </p:txBody>
      </p:sp>
    </p:spTree>
    <p:extLst>
      <p:ext uri="{BB962C8B-B14F-4D97-AF65-F5344CB8AC3E}">
        <p14:creationId xmlns:p14="http://schemas.microsoft.com/office/powerpoint/2010/main" val="108993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02" name="TextBox 4">
            <a:extLst>
              <a:ext uri="{FF2B5EF4-FFF2-40B4-BE49-F238E27FC236}">
                <a16:creationId xmlns:a16="http://schemas.microsoft.com/office/drawing/2014/main" id="{914D0D5B-8B63-26B6-9B77-6C3E4DCC9926}"/>
              </a:ext>
            </a:extLst>
          </p:cNvPr>
          <p:cNvSpPr txBox="1">
            <a:spLocks noChangeArrowheads="1"/>
          </p:cNvSpPr>
          <p:nvPr/>
        </p:nvSpPr>
        <p:spPr bwMode="auto">
          <a:xfrm>
            <a:off x="3410481" y="4063006"/>
            <a:ext cx="27357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1800" b="1" dirty="0">
                <a:solidFill>
                  <a:srgbClr val="3333FF"/>
                </a:solidFill>
                <a:latin typeface="Arial" panose="020B0604020202020204" pitchFamily="34" charset="0"/>
              </a:rPr>
              <a:t>Aggregation Contraction</a:t>
            </a:r>
          </a:p>
        </p:txBody>
      </p:sp>
      <p:sp>
        <p:nvSpPr>
          <p:cNvPr id="51" name="Title 1">
            <a:extLst>
              <a:ext uri="{FF2B5EF4-FFF2-40B4-BE49-F238E27FC236}">
                <a16:creationId xmlns:a16="http://schemas.microsoft.com/office/drawing/2014/main" id="{5B543D88-D613-4C3E-0ED7-A080EBB9332D}"/>
              </a:ext>
            </a:extLst>
          </p:cNvPr>
          <p:cNvSpPr txBox="1">
            <a:spLocks/>
          </p:cNvSpPr>
          <p:nvPr/>
        </p:nvSpPr>
        <p:spPr>
          <a:xfrm>
            <a:off x="2360615" y="146051"/>
            <a:ext cx="7369174" cy="1090613"/>
          </a:xfrm>
          <a:prstGeom prst="rect">
            <a:avLst/>
          </a:prstGeom>
        </p:spPr>
        <p:txBody>
          <a:bodyPr/>
          <a:lstStyle>
            <a:lvl1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mj-lt"/>
                <a:ea typeface="+mj-ea"/>
                <a:cs typeface="+mj-cs"/>
              </a:defRPr>
            </a:lvl1pPr>
            <a:lvl2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2pPr>
            <a:lvl3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3pPr>
            <a:lvl4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4pPr>
            <a:lvl5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5pPr>
            <a:lvl6pPr marL="4572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6pPr>
            <a:lvl7pPr marL="9144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7pPr>
            <a:lvl8pPr marL="13716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8pPr>
            <a:lvl9pPr marL="18288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9pPr>
          </a:lstStyle>
          <a:p>
            <a:pPr>
              <a:defRPr/>
            </a:pPr>
            <a:r>
              <a:rPr lang="en-US" altLang="en-US" sz="4400" i="0" kern="0" dirty="0">
                <a:solidFill>
                  <a:schemeClr val="tx1"/>
                </a:solidFill>
                <a:effectLst/>
                <a:latin typeface="Arial" panose="020B0604020202020204" pitchFamily="34" charset="0"/>
                <a:ea typeface="Verdana" panose="020B0604030504040204" pitchFamily="34" charset="0"/>
                <a:cs typeface="Arial" panose="020B0604020202020204" pitchFamily="34" charset="0"/>
              </a:rPr>
              <a:t>Thrombin and Platelets</a:t>
            </a:r>
          </a:p>
          <a:p>
            <a:pPr>
              <a:defRPr/>
            </a:pPr>
            <a:r>
              <a:rPr lang="en-US" altLang="en-US" sz="2800" i="0" kern="0" dirty="0">
                <a:solidFill>
                  <a:schemeClr val="tx1"/>
                </a:solidFill>
                <a:effectLst/>
                <a:latin typeface="Arial" panose="020B0604020202020204" pitchFamily="34" charset="0"/>
                <a:ea typeface="Verdana" panose="020B0604030504040204" pitchFamily="34" charset="0"/>
                <a:cs typeface="Arial" panose="020B0604020202020204" pitchFamily="34" charset="0"/>
              </a:rPr>
              <a:t>Progressive Transformation of a Provisional to a Definitive Crosslinked Platelet Plug*</a:t>
            </a:r>
          </a:p>
        </p:txBody>
      </p:sp>
      <p:sp>
        <p:nvSpPr>
          <p:cNvPr id="101399" name="TextBox 8">
            <a:extLst>
              <a:ext uri="{FF2B5EF4-FFF2-40B4-BE49-F238E27FC236}">
                <a16:creationId xmlns:a16="http://schemas.microsoft.com/office/drawing/2014/main" id="{80F05D1A-BE86-91A8-7F33-D1914CE39FFC}"/>
              </a:ext>
            </a:extLst>
          </p:cNvPr>
          <p:cNvSpPr txBox="1">
            <a:spLocks noChangeArrowheads="1"/>
          </p:cNvSpPr>
          <p:nvPr/>
        </p:nvSpPr>
        <p:spPr bwMode="auto">
          <a:xfrm>
            <a:off x="3558010" y="2577416"/>
            <a:ext cx="2440738"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1800" b="1" dirty="0">
                <a:solidFill>
                  <a:srgbClr val="3333FF"/>
                </a:solidFill>
                <a:latin typeface="Arial" panose="020B0604020202020204" pitchFamily="34" charset="0"/>
              </a:rPr>
              <a:t>Platelet Adhesion and Activation</a:t>
            </a:r>
          </a:p>
        </p:txBody>
      </p:sp>
      <p:cxnSp>
        <p:nvCxnSpPr>
          <p:cNvPr id="101400" name="Straight Arrow Connector 19">
            <a:extLst>
              <a:ext uri="{FF2B5EF4-FFF2-40B4-BE49-F238E27FC236}">
                <a16:creationId xmlns:a16="http://schemas.microsoft.com/office/drawing/2014/main" id="{938CE395-641D-A8C2-44AA-E77EA4CD883A}"/>
              </a:ext>
            </a:extLst>
          </p:cNvPr>
          <p:cNvCxnSpPr>
            <a:cxnSpLocks noChangeShapeType="1"/>
          </p:cNvCxnSpPr>
          <p:nvPr/>
        </p:nvCxnSpPr>
        <p:spPr bwMode="auto">
          <a:xfrm>
            <a:off x="4814099" y="2008188"/>
            <a:ext cx="0" cy="505724"/>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1401" name="Straight Arrow Connector 26">
            <a:extLst>
              <a:ext uri="{FF2B5EF4-FFF2-40B4-BE49-F238E27FC236}">
                <a16:creationId xmlns:a16="http://schemas.microsoft.com/office/drawing/2014/main" id="{70919A97-CAC9-454E-30CD-2181FD92EB8D}"/>
              </a:ext>
            </a:extLst>
          </p:cNvPr>
          <p:cNvCxnSpPr>
            <a:cxnSpLocks noChangeShapeType="1"/>
          </p:cNvCxnSpPr>
          <p:nvPr/>
        </p:nvCxnSpPr>
        <p:spPr bwMode="auto">
          <a:xfrm>
            <a:off x="4814099" y="3226985"/>
            <a:ext cx="0" cy="877969"/>
          </a:xfrm>
          <a:prstGeom prst="straightConnector1">
            <a:avLst/>
          </a:prstGeom>
          <a:noFill/>
          <a:ln w="2857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1404" name="Straight Arrow Connector 26">
            <a:extLst>
              <a:ext uri="{FF2B5EF4-FFF2-40B4-BE49-F238E27FC236}">
                <a16:creationId xmlns:a16="http://schemas.microsoft.com/office/drawing/2014/main" id="{F5BA77A0-D6FF-D104-59B5-1276BD72F6E7}"/>
              </a:ext>
            </a:extLst>
          </p:cNvPr>
          <p:cNvCxnSpPr>
            <a:cxnSpLocks noChangeShapeType="1"/>
          </p:cNvCxnSpPr>
          <p:nvPr/>
        </p:nvCxnSpPr>
        <p:spPr bwMode="auto">
          <a:xfrm>
            <a:off x="4814099" y="4750019"/>
            <a:ext cx="0" cy="877969"/>
          </a:xfrm>
          <a:prstGeom prst="straightConnector1">
            <a:avLst/>
          </a:prstGeom>
          <a:noFill/>
          <a:ln w="28575"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nvGrpSpPr>
          <p:cNvPr id="101383" name="Group 78852">
            <a:extLst>
              <a:ext uri="{FF2B5EF4-FFF2-40B4-BE49-F238E27FC236}">
                <a16:creationId xmlns:a16="http://schemas.microsoft.com/office/drawing/2014/main" id="{EAD346C9-6F57-B62D-50D5-8D8C327EDFF9}"/>
              </a:ext>
            </a:extLst>
          </p:cNvPr>
          <p:cNvGrpSpPr>
            <a:grpSpLocks/>
          </p:cNvGrpSpPr>
          <p:nvPr/>
        </p:nvGrpSpPr>
        <p:grpSpPr bwMode="auto">
          <a:xfrm>
            <a:off x="1902623" y="2738439"/>
            <a:ext cx="1916440" cy="479485"/>
            <a:chOff x="1990366" y="2977672"/>
            <a:chExt cx="1733840" cy="479329"/>
          </a:xfrm>
        </p:grpSpPr>
        <p:sp>
          <p:nvSpPr>
            <p:cNvPr id="10" name="TextBox 9">
              <a:extLst>
                <a:ext uri="{FF2B5EF4-FFF2-40B4-BE49-F238E27FC236}">
                  <a16:creationId xmlns:a16="http://schemas.microsoft.com/office/drawing/2014/main" id="{A31FE033-A25E-B572-0AE7-2A7B55734F52}"/>
                </a:ext>
              </a:extLst>
            </p:cNvPr>
            <p:cNvSpPr txBox="1"/>
            <p:nvPr/>
          </p:nvSpPr>
          <p:spPr>
            <a:xfrm>
              <a:off x="1990366" y="3057021"/>
              <a:ext cx="1147452" cy="399980"/>
            </a:xfrm>
            <a:prstGeom prst="rect">
              <a:avLst/>
            </a:prstGeom>
            <a:noFill/>
          </p:spPr>
          <p:txBody>
            <a:bodyPr wrap="none">
              <a:spAutoFit/>
            </a:bodyPr>
            <a:lstStyle/>
            <a:p>
              <a:pPr>
                <a:defRPr/>
              </a:pPr>
              <a:r>
                <a:rPr lang="en-US" sz="2000" dirty="0">
                  <a:solidFill>
                    <a:srgbClr val="FF0000"/>
                  </a:solidFill>
                  <a:latin typeface="+mn-lt"/>
                  <a:ea typeface="ＭＳ Ｐゴシック" panose="020B0600070205080204" pitchFamily="34" charset="-128"/>
                </a:rPr>
                <a:t>Thrombin</a:t>
              </a:r>
            </a:p>
          </p:txBody>
        </p:sp>
        <p:sp>
          <p:nvSpPr>
            <p:cNvPr id="12" name="TextBox 11">
              <a:extLst>
                <a:ext uri="{FF2B5EF4-FFF2-40B4-BE49-F238E27FC236}">
                  <a16:creationId xmlns:a16="http://schemas.microsoft.com/office/drawing/2014/main" id="{3D53C3D6-A056-42FF-11BA-1620CDAFB64D}"/>
                </a:ext>
              </a:extLst>
            </p:cNvPr>
            <p:cNvSpPr txBox="1"/>
            <p:nvPr/>
          </p:nvSpPr>
          <p:spPr>
            <a:xfrm>
              <a:off x="3081911" y="2977672"/>
              <a:ext cx="642295" cy="307677"/>
            </a:xfrm>
            <a:prstGeom prst="rect">
              <a:avLst/>
            </a:prstGeom>
            <a:noFill/>
          </p:spPr>
          <p:txBody>
            <a:bodyPr wrap="none">
              <a:spAutoFit/>
            </a:bodyPr>
            <a:lstStyle/>
            <a:p>
              <a:pPr>
                <a:defRPr/>
              </a:pPr>
              <a:r>
                <a:rPr lang="en-US" sz="1400" b="1" dirty="0">
                  <a:solidFill>
                    <a:srgbClr val="00B050"/>
                  </a:solidFill>
                  <a:latin typeface="+mn-lt"/>
                  <a:ea typeface="ＭＳ Ｐゴシック" panose="020B0600070205080204" pitchFamily="34" charset="-128"/>
                </a:rPr>
                <a:t>PAR-1</a:t>
              </a:r>
            </a:p>
          </p:txBody>
        </p:sp>
        <p:cxnSp>
          <p:nvCxnSpPr>
            <p:cNvPr id="101392" name="Straight Arrow Connector 8">
              <a:extLst>
                <a:ext uri="{FF2B5EF4-FFF2-40B4-BE49-F238E27FC236}">
                  <a16:creationId xmlns:a16="http://schemas.microsoft.com/office/drawing/2014/main" id="{1AF50DF2-B95D-765A-EBDF-C2B6870FC637}"/>
                </a:ext>
              </a:extLst>
            </p:cNvPr>
            <p:cNvCxnSpPr>
              <a:cxnSpLocks noChangeShapeType="1"/>
            </p:cNvCxnSpPr>
            <p:nvPr/>
          </p:nvCxnSpPr>
          <p:spPr bwMode="auto">
            <a:xfrm>
              <a:off x="3132749" y="3263145"/>
              <a:ext cx="575363" cy="0"/>
            </a:xfrm>
            <a:prstGeom prst="straightConnector1">
              <a:avLst/>
            </a:prstGeom>
            <a:noFill/>
            <a:ln w="28575"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8" name="Group 7">
            <a:extLst>
              <a:ext uri="{FF2B5EF4-FFF2-40B4-BE49-F238E27FC236}">
                <a16:creationId xmlns:a16="http://schemas.microsoft.com/office/drawing/2014/main" id="{69011AE5-D3B9-FF4D-4B4F-FCD7FDB6AC93}"/>
              </a:ext>
            </a:extLst>
          </p:cNvPr>
          <p:cNvGrpSpPr>
            <a:grpSpLocks/>
          </p:cNvGrpSpPr>
          <p:nvPr/>
        </p:nvGrpSpPr>
        <p:grpSpPr bwMode="auto">
          <a:xfrm>
            <a:off x="2675736" y="1997077"/>
            <a:ext cx="1787525" cy="763587"/>
            <a:chOff x="2621810" y="1581374"/>
            <a:chExt cx="1788825" cy="763793"/>
          </a:xfrm>
        </p:grpSpPr>
        <p:sp>
          <p:nvSpPr>
            <p:cNvPr id="29" name="TextBox 28">
              <a:extLst>
                <a:ext uri="{FF2B5EF4-FFF2-40B4-BE49-F238E27FC236}">
                  <a16:creationId xmlns:a16="http://schemas.microsoft.com/office/drawing/2014/main" id="{F3F2BEB4-02B3-401B-5757-8C2A0D533E92}"/>
                </a:ext>
              </a:extLst>
            </p:cNvPr>
            <p:cNvSpPr txBox="1"/>
            <p:nvPr/>
          </p:nvSpPr>
          <p:spPr bwMode="auto">
            <a:xfrm>
              <a:off x="2621810" y="1617896"/>
              <a:ext cx="1011972" cy="646287"/>
            </a:xfrm>
            <a:prstGeom prst="rect">
              <a:avLst/>
            </a:prstGeom>
            <a:noFill/>
          </p:spPr>
          <p:txBody>
            <a:bodyPr>
              <a:spAutoFit/>
            </a:bodyPr>
            <a:lstStyle/>
            <a:p>
              <a:pPr>
                <a:defRPr/>
              </a:pPr>
              <a:r>
                <a:rPr lang="en-US" sz="1200" dirty="0">
                  <a:latin typeface="+mj-lt"/>
                  <a:ea typeface="ＭＳ Ｐゴシック" panose="020B0600070205080204" pitchFamily="34" charset="-128"/>
                </a:rPr>
                <a:t>Recruit more platelets</a:t>
              </a:r>
            </a:p>
          </p:txBody>
        </p:sp>
        <p:sp>
          <p:nvSpPr>
            <p:cNvPr id="101389" name="Freeform 6">
              <a:extLst>
                <a:ext uri="{FF2B5EF4-FFF2-40B4-BE49-F238E27FC236}">
                  <a16:creationId xmlns:a16="http://schemas.microsoft.com/office/drawing/2014/main" id="{FD4D2B14-9FB4-C54C-0E88-8CD7C3179E9B}"/>
                </a:ext>
              </a:extLst>
            </p:cNvPr>
            <p:cNvSpPr>
              <a:spLocks/>
            </p:cNvSpPr>
            <p:nvPr/>
          </p:nvSpPr>
          <p:spPr bwMode="auto">
            <a:xfrm>
              <a:off x="3399416" y="1581374"/>
              <a:ext cx="1011219" cy="763793"/>
            </a:xfrm>
            <a:custGeom>
              <a:avLst/>
              <a:gdLst>
                <a:gd name="T0" fmla="*/ 0 w 1011219"/>
                <a:gd name="T1" fmla="*/ 763793 h 763793"/>
                <a:gd name="T2" fmla="*/ 0 w 1011219"/>
                <a:gd name="T3" fmla="*/ 0 h 763793"/>
                <a:gd name="T4" fmla="*/ 1011219 w 1011219"/>
                <a:gd name="T5" fmla="*/ 0 h 763793"/>
                <a:gd name="T6" fmla="*/ 1011219 w 1011219"/>
                <a:gd name="T7" fmla="*/ 527125 h 7637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1219" h="763793">
                  <a:moveTo>
                    <a:pt x="0" y="763793"/>
                  </a:moveTo>
                  <a:lnTo>
                    <a:pt x="0" y="0"/>
                  </a:lnTo>
                  <a:lnTo>
                    <a:pt x="1011219" y="0"/>
                  </a:lnTo>
                  <a:lnTo>
                    <a:pt x="1011219" y="527125"/>
                  </a:lnTo>
                </a:path>
              </a:pathLst>
            </a:custGeom>
            <a:noFill/>
            <a:ln w="28575" cap="flat" cmpd="sng" algn="ctr">
              <a:solidFill>
                <a:srgbClr val="00B05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1" name="Group 20">
            <a:extLst>
              <a:ext uri="{FF2B5EF4-FFF2-40B4-BE49-F238E27FC236}">
                <a16:creationId xmlns:a16="http://schemas.microsoft.com/office/drawing/2014/main" id="{8310478D-6557-B232-3E02-569CEF874C4A}"/>
              </a:ext>
            </a:extLst>
          </p:cNvPr>
          <p:cNvGrpSpPr/>
          <p:nvPr/>
        </p:nvGrpSpPr>
        <p:grpSpPr>
          <a:xfrm>
            <a:off x="2969423" y="1804727"/>
            <a:ext cx="8328959" cy="4240474"/>
            <a:chOff x="2969423" y="1804727"/>
            <a:chExt cx="8328959" cy="4240474"/>
          </a:xfrm>
        </p:grpSpPr>
        <p:sp>
          <p:nvSpPr>
            <p:cNvPr id="3" name="TextBox 2">
              <a:extLst>
                <a:ext uri="{FF2B5EF4-FFF2-40B4-BE49-F238E27FC236}">
                  <a16:creationId xmlns:a16="http://schemas.microsoft.com/office/drawing/2014/main" id="{2C5B7E88-8F7E-3560-60F2-8107695B0B44}"/>
                </a:ext>
              </a:extLst>
            </p:cNvPr>
            <p:cNvSpPr txBox="1"/>
            <p:nvPr/>
          </p:nvSpPr>
          <p:spPr bwMode="auto">
            <a:xfrm>
              <a:off x="2969423" y="5645151"/>
              <a:ext cx="3617913" cy="400050"/>
            </a:xfrm>
            <a:prstGeom prst="rect">
              <a:avLst/>
            </a:prstGeom>
            <a:noFill/>
          </p:spPr>
          <p:txBody>
            <a:bodyPr>
              <a:spAutoFit/>
            </a:bodyPr>
            <a:lstStyle/>
            <a:p>
              <a:pPr algn="ctr">
                <a:defRPr/>
              </a:pPr>
              <a:r>
                <a:rPr lang="en-US" sz="2000" b="1" dirty="0">
                  <a:solidFill>
                    <a:srgbClr val="FF0000"/>
                  </a:solidFill>
                  <a:latin typeface="+mn-lt"/>
                  <a:ea typeface="ＭＳ Ｐゴシック" panose="020B0600070205080204" pitchFamily="34" charset="-128"/>
                </a:rPr>
                <a:t>Definitive Plug</a:t>
              </a:r>
            </a:p>
          </p:txBody>
        </p:sp>
        <p:grpSp>
          <p:nvGrpSpPr>
            <p:cNvPr id="4" name="Group 3">
              <a:extLst>
                <a:ext uri="{FF2B5EF4-FFF2-40B4-BE49-F238E27FC236}">
                  <a16:creationId xmlns:a16="http://schemas.microsoft.com/office/drawing/2014/main" id="{B8B38B72-65F3-9762-DCBF-698E7FDAAE98}"/>
                </a:ext>
              </a:extLst>
            </p:cNvPr>
            <p:cNvGrpSpPr>
              <a:grpSpLocks/>
            </p:cNvGrpSpPr>
            <p:nvPr/>
          </p:nvGrpSpPr>
          <p:grpSpPr bwMode="auto">
            <a:xfrm>
              <a:off x="6778375" y="1804727"/>
              <a:ext cx="4520007" cy="4040450"/>
              <a:chOff x="5941984" y="3537085"/>
              <a:chExt cx="2855520" cy="2554667"/>
            </a:xfrm>
          </p:grpSpPr>
          <p:pic>
            <p:nvPicPr>
              <p:cNvPr id="101386" name="Picture 8" descr="https://lo-evolv-files.s3.amazonaws.com/10004138/4/2/8/ff5b573831aeee910c57a64d8b099?AWSAccessKeyId=AKIAJGRLMBG5ECYOHAWA&amp;Expires=1400965972&amp;Signature=jEow26tCFLcrf2%2FNxdW7D1vW49E%3D&amp;response-cache-control=private%2c%20max-age%3d60&amp;response-content-disposition=inline%3b%20filename%3d%22003005d.jpg%22&amp;response-content-type=image%2fjpeg">
                <a:extLst>
                  <a:ext uri="{FF2B5EF4-FFF2-40B4-BE49-F238E27FC236}">
                    <a16:creationId xmlns:a16="http://schemas.microsoft.com/office/drawing/2014/main" id="{D62A4B2C-7D2E-0927-C5CD-69A1DD44B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804" t="17912" r="20490" b="11440"/>
              <a:stretch>
                <a:fillRect/>
              </a:stretch>
            </p:blipFill>
            <p:spPr bwMode="auto">
              <a:xfrm>
                <a:off x="5941984" y="3537085"/>
                <a:ext cx="2572299" cy="217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961A970-1852-CC4F-7A49-0117CBEB24D7}"/>
                  </a:ext>
                </a:extLst>
              </p:cNvPr>
              <p:cNvSpPr txBox="1"/>
              <p:nvPr/>
            </p:nvSpPr>
            <p:spPr>
              <a:xfrm>
                <a:off x="6162873" y="5683094"/>
                <a:ext cx="2634631" cy="408658"/>
              </a:xfrm>
              <a:prstGeom prst="rect">
                <a:avLst/>
              </a:prstGeom>
              <a:noFill/>
            </p:spPr>
            <p:txBody>
              <a:bodyPr>
                <a:spAutoFit/>
              </a:bodyPr>
              <a:lstStyle/>
              <a:p>
                <a:pPr>
                  <a:defRPr/>
                </a:pPr>
                <a:r>
                  <a:rPr lang="en-US" sz="1800" dirty="0">
                    <a:latin typeface="+mj-lt"/>
                    <a:ea typeface="ＭＳ Ｐゴシック" panose="020B0600070205080204" pitchFamily="34" charset="-128"/>
                  </a:rPr>
                  <a:t>RBCs and leukocytes contribute to structure and function of the plu</a:t>
                </a:r>
                <a:r>
                  <a:rPr lang="en-US" sz="1600" dirty="0">
                    <a:latin typeface="+mj-lt"/>
                    <a:ea typeface="ＭＳ Ｐゴシック" panose="020B0600070205080204" pitchFamily="34" charset="-128"/>
                  </a:rPr>
                  <a:t>g</a:t>
                </a:r>
              </a:p>
            </p:txBody>
          </p:sp>
        </p:grpSp>
      </p:grpSp>
      <p:sp>
        <p:nvSpPr>
          <p:cNvPr id="5" name="TextBox 4">
            <a:extLst>
              <a:ext uri="{FF2B5EF4-FFF2-40B4-BE49-F238E27FC236}">
                <a16:creationId xmlns:a16="http://schemas.microsoft.com/office/drawing/2014/main" id="{3574E1CF-E34A-7B75-7265-F5120C5119A3}"/>
              </a:ext>
            </a:extLst>
          </p:cNvPr>
          <p:cNvSpPr txBox="1"/>
          <p:nvPr/>
        </p:nvSpPr>
        <p:spPr>
          <a:xfrm>
            <a:off x="3123451" y="3103603"/>
            <a:ext cx="971870" cy="553998"/>
          </a:xfrm>
          <a:prstGeom prst="rect">
            <a:avLst/>
          </a:prstGeom>
          <a:noFill/>
        </p:spPr>
        <p:txBody>
          <a:bodyPr wrap="square" rtlCol="0">
            <a:spAutoFit/>
          </a:bodyPr>
          <a:lstStyle/>
          <a:p>
            <a:r>
              <a:rPr lang="en-US" sz="1000" dirty="0">
                <a:latin typeface="+mj-lt"/>
              </a:rPr>
              <a:t>Protease activated receptor-1</a:t>
            </a:r>
          </a:p>
        </p:txBody>
      </p:sp>
      <p:grpSp>
        <p:nvGrpSpPr>
          <p:cNvPr id="24" name="Group 23">
            <a:extLst>
              <a:ext uri="{FF2B5EF4-FFF2-40B4-BE49-F238E27FC236}">
                <a16:creationId xmlns:a16="http://schemas.microsoft.com/office/drawing/2014/main" id="{72FEE535-8C7B-CBF6-EED6-97F7C137AE3F}"/>
              </a:ext>
            </a:extLst>
          </p:cNvPr>
          <p:cNvGrpSpPr/>
          <p:nvPr/>
        </p:nvGrpSpPr>
        <p:grpSpPr>
          <a:xfrm>
            <a:off x="2550322" y="3226985"/>
            <a:ext cx="2116138" cy="1978840"/>
            <a:chOff x="2550322" y="3226985"/>
            <a:chExt cx="2116138" cy="1978840"/>
          </a:xfrm>
        </p:grpSpPr>
        <p:grpSp>
          <p:nvGrpSpPr>
            <p:cNvPr id="19" name="Group 18">
              <a:extLst>
                <a:ext uri="{FF2B5EF4-FFF2-40B4-BE49-F238E27FC236}">
                  <a16:creationId xmlns:a16="http://schemas.microsoft.com/office/drawing/2014/main" id="{F09424FB-7472-436C-7EDE-CE448F17E001}"/>
                </a:ext>
              </a:extLst>
            </p:cNvPr>
            <p:cNvGrpSpPr/>
            <p:nvPr/>
          </p:nvGrpSpPr>
          <p:grpSpPr>
            <a:xfrm>
              <a:off x="2550322" y="3226985"/>
              <a:ext cx="2116138" cy="1978840"/>
              <a:chOff x="2550322" y="3226985"/>
              <a:chExt cx="2116138" cy="1978840"/>
            </a:xfrm>
          </p:grpSpPr>
          <p:grpSp>
            <p:nvGrpSpPr>
              <p:cNvPr id="78854" name="Group 78853">
                <a:extLst>
                  <a:ext uri="{FF2B5EF4-FFF2-40B4-BE49-F238E27FC236}">
                    <a16:creationId xmlns:a16="http://schemas.microsoft.com/office/drawing/2014/main" id="{6A90C702-F8C1-2633-D70C-23615193C9BE}"/>
                  </a:ext>
                </a:extLst>
              </p:cNvPr>
              <p:cNvGrpSpPr>
                <a:grpSpLocks/>
              </p:cNvGrpSpPr>
              <p:nvPr/>
            </p:nvGrpSpPr>
            <p:grpSpPr bwMode="auto">
              <a:xfrm>
                <a:off x="2550322" y="4867271"/>
                <a:ext cx="2116138" cy="338554"/>
                <a:chOff x="2454071" y="5107097"/>
                <a:chExt cx="2116611" cy="338823"/>
              </a:xfrm>
            </p:grpSpPr>
            <p:sp>
              <p:nvSpPr>
                <p:cNvPr id="57" name="TextBox 56">
                  <a:extLst>
                    <a:ext uri="{FF2B5EF4-FFF2-40B4-BE49-F238E27FC236}">
                      <a16:creationId xmlns:a16="http://schemas.microsoft.com/office/drawing/2014/main" id="{9007DEA0-D2C2-2D2D-E6B0-CB86835DD054}"/>
                    </a:ext>
                  </a:extLst>
                </p:cNvPr>
                <p:cNvSpPr txBox="1"/>
                <p:nvPr/>
              </p:nvSpPr>
              <p:spPr>
                <a:xfrm>
                  <a:off x="2454071" y="5107097"/>
                  <a:ext cx="825686" cy="338823"/>
                </a:xfrm>
                <a:prstGeom prst="rect">
                  <a:avLst/>
                </a:prstGeom>
                <a:noFill/>
              </p:spPr>
              <p:txBody>
                <a:bodyPr wrap="square">
                  <a:spAutoFit/>
                </a:bodyPr>
                <a:lstStyle/>
                <a:p>
                  <a:pPr>
                    <a:defRPr/>
                  </a:pPr>
                  <a:r>
                    <a:rPr lang="en-US" sz="1600" b="1" dirty="0">
                      <a:solidFill>
                        <a:srgbClr val="00B050"/>
                      </a:solidFill>
                      <a:latin typeface="+mn-lt"/>
                      <a:ea typeface="ＭＳ Ｐゴシック" panose="020B0600070205080204" pitchFamily="34" charset="-128"/>
                    </a:rPr>
                    <a:t>Fibrin</a:t>
                  </a:r>
                </a:p>
              </p:txBody>
            </p:sp>
            <p:cxnSp>
              <p:nvCxnSpPr>
                <p:cNvPr id="101398" name="Straight Arrow Connector 74">
                  <a:extLst>
                    <a:ext uri="{FF2B5EF4-FFF2-40B4-BE49-F238E27FC236}">
                      <a16:creationId xmlns:a16="http://schemas.microsoft.com/office/drawing/2014/main" id="{EC0A9E9D-8414-D230-D01B-06A990F23070}"/>
                    </a:ext>
                  </a:extLst>
                </p:cNvPr>
                <p:cNvCxnSpPr>
                  <a:cxnSpLocks noChangeShapeType="1"/>
                </p:cNvCxnSpPr>
                <p:nvPr/>
              </p:nvCxnSpPr>
              <p:spPr bwMode="auto">
                <a:xfrm>
                  <a:off x="3157718" y="5318771"/>
                  <a:ext cx="1412964" cy="0"/>
                </a:xfrm>
                <a:prstGeom prst="straightConnector1">
                  <a:avLst/>
                </a:prstGeom>
                <a:noFill/>
                <a:ln w="28575" algn="ctr">
                  <a:solidFill>
                    <a:srgbClr val="00B050"/>
                  </a:solidFill>
                  <a:round/>
                  <a:headEnd type="none" w="sm" len="sm"/>
                  <a:tailEnd type="triangle" w="med" len="med"/>
                </a:ln>
                <a:extLst>
                  <a:ext uri="{909E8E84-426E-40DD-AFC4-6F175D3DCCD1}">
                    <a14:hiddenFill xmlns:a14="http://schemas.microsoft.com/office/drawing/2010/main">
                      <a:noFill/>
                    </a14:hiddenFill>
                  </a:ext>
                </a:extLst>
              </p:spPr>
            </p:cxnSp>
          </p:grpSp>
          <p:cxnSp>
            <p:nvCxnSpPr>
              <p:cNvPr id="16" name="Straight Arrow Connector 15">
                <a:extLst>
                  <a:ext uri="{FF2B5EF4-FFF2-40B4-BE49-F238E27FC236}">
                    <a16:creationId xmlns:a16="http://schemas.microsoft.com/office/drawing/2014/main" id="{D4335813-221F-B723-2CDD-04BAD64EB74C}"/>
                  </a:ext>
                </a:extLst>
              </p:cNvPr>
              <p:cNvCxnSpPr/>
              <p:nvPr/>
            </p:nvCxnSpPr>
            <p:spPr bwMode="auto">
              <a:xfrm>
                <a:off x="2812211" y="3226985"/>
                <a:ext cx="0" cy="1542246"/>
              </a:xfrm>
              <a:prstGeom prst="straightConnector1">
                <a:avLst/>
              </a:prstGeom>
              <a:noFill/>
              <a:ln w="28575" cap="flat" cmpd="sng" algn="ctr">
                <a:solidFill>
                  <a:srgbClr val="00B050"/>
                </a:solidFill>
                <a:prstDash val="solid"/>
                <a:round/>
                <a:headEnd type="none" w="sm" len="sm"/>
                <a:tailEnd type="triangle"/>
              </a:ln>
              <a:effectLst/>
            </p:spPr>
          </p:cxnSp>
        </p:grpSp>
        <p:sp>
          <p:nvSpPr>
            <p:cNvPr id="22" name="TextBox 21">
              <a:extLst>
                <a:ext uri="{FF2B5EF4-FFF2-40B4-BE49-F238E27FC236}">
                  <a16:creationId xmlns:a16="http://schemas.microsoft.com/office/drawing/2014/main" id="{79D917F5-846E-68AB-94CA-C25B179FF97C}"/>
                </a:ext>
              </a:extLst>
            </p:cNvPr>
            <p:cNvSpPr txBox="1"/>
            <p:nvPr/>
          </p:nvSpPr>
          <p:spPr>
            <a:xfrm>
              <a:off x="2602048" y="3815184"/>
              <a:ext cx="423514" cy="338554"/>
            </a:xfrm>
            <a:prstGeom prst="rect">
              <a:avLst/>
            </a:prstGeom>
            <a:solidFill>
              <a:schemeClr val="accent5"/>
            </a:solidFill>
          </p:spPr>
          <p:txBody>
            <a:bodyPr wrap="none" rtlCol="0">
              <a:spAutoFit/>
            </a:bodyPr>
            <a:lstStyle/>
            <a:p>
              <a:r>
                <a:rPr lang="en-US" sz="1600" dirty="0">
                  <a:solidFill>
                    <a:srgbClr val="00B050"/>
                  </a:solidFill>
                  <a:latin typeface="+mj-lt"/>
                </a:rPr>
                <a:t>Fg</a:t>
              </a:r>
            </a:p>
          </p:txBody>
        </p:sp>
      </p:grpSp>
      <p:grpSp>
        <p:nvGrpSpPr>
          <p:cNvPr id="25" name="Group 24">
            <a:extLst>
              <a:ext uri="{FF2B5EF4-FFF2-40B4-BE49-F238E27FC236}">
                <a16:creationId xmlns:a16="http://schemas.microsoft.com/office/drawing/2014/main" id="{A566C869-D621-F4CD-A930-BD591604D9D9}"/>
              </a:ext>
            </a:extLst>
          </p:cNvPr>
          <p:cNvGrpSpPr/>
          <p:nvPr/>
        </p:nvGrpSpPr>
        <p:grpSpPr>
          <a:xfrm>
            <a:off x="1665516" y="3226985"/>
            <a:ext cx="3000945" cy="2471981"/>
            <a:chOff x="1665516" y="3226985"/>
            <a:chExt cx="3000945" cy="2471981"/>
          </a:xfrm>
        </p:grpSpPr>
        <p:grpSp>
          <p:nvGrpSpPr>
            <p:cNvPr id="20" name="Group 19">
              <a:extLst>
                <a:ext uri="{FF2B5EF4-FFF2-40B4-BE49-F238E27FC236}">
                  <a16:creationId xmlns:a16="http://schemas.microsoft.com/office/drawing/2014/main" id="{94C9BB02-CA48-A21B-02CF-4B7A4B7BDCFB}"/>
                </a:ext>
              </a:extLst>
            </p:cNvPr>
            <p:cNvGrpSpPr/>
            <p:nvPr/>
          </p:nvGrpSpPr>
          <p:grpSpPr>
            <a:xfrm>
              <a:off x="1665516" y="3226985"/>
              <a:ext cx="3000945" cy="2471981"/>
              <a:chOff x="1665516" y="3226985"/>
              <a:chExt cx="3000945" cy="2471981"/>
            </a:xfrm>
          </p:grpSpPr>
          <p:grpSp>
            <p:nvGrpSpPr>
              <p:cNvPr id="78855" name="Group 78854">
                <a:extLst>
                  <a:ext uri="{FF2B5EF4-FFF2-40B4-BE49-F238E27FC236}">
                    <a16:creationId xmlns:a16="http://schemas.microsoft.com/office/drawing/2014/main" id="{6592E39D-D03D-423E-823D-10A406134561}"/>
                  </a:ext>
                </a:extLst>
              </p:cNvPr>
              <p:cNvGrpSpPr>
                <a:grpSpLocks/>
              </p:cNvGrpSpPr>
              <p:nvPr/>
            </p:nvGrpSpPr>
            <p:grpSpPr bwMode="auto">
              <a:xfrm>
                <a:off x="1665516" y="5191135"/>
                <a:ext cx="3000945" cy="507831"/>
                <a:chOff x="1569848" y="5431064"/>
                <a:chExt cx="3000834" cy="508114"/>
              </a:xfrm>
            </p:grpSpPr>
            <p:sp>
              <p:nvSpPr>
                <p:cNvPr id="59" name="TextBox 58">
                  <a:extLst>
                    <a:ext uri="{FF2B5EF4-FFF2-40B4-BE49-F238E27FC236}">
                      <a16:creationId xmlns:a16="http://schemas.microsoft.com/office/drawing/2014/main" id="{446E8C20-AF47-6529-D7D0-F30E866233F2}"/>
                    </a:ext>
                  </a:extLst>
                </p:cNvPr>
                <p:cNvSpPr txBox="1"/>
                <p:nvPr/>
              </p:nvSpPr>
              <p:spPr>
                <a:xfrm>
                  <a:off x="1569848" y="5431064"/>
                  <a:ext cx="1424505" cy="508114"/>
                </a:xfrm>
                <a:prstGeom prst="rect">
                  <a:avLst/>
                </a:prstGeom>
                <a:noFill/>
              </p:spPr>
              <p:txBody>
                <a:bodyPr wrap="square">
                  <a:spAutoFit/>
                </a:bodyPr>
                <a:lstStyle/>
                <a:p>
                  <a:pPr>
                    <a:defRPr/>
                  </a:pPr>
                  <a:r>
                    <a:rPr lang="en-US" sz="1600" b="1" dirty="0">
                      <a:solidFill>
                        <a:srgbClr val="00B050"/>
                      </a:solidFill>
                      <a:latin typeface="+mn-lt"/>
                      <a:ea typeface="ＭＳ Ｐゴシック" panose="020B0600070205080204" pitchFamily="34" charset="-128"/>
                    </a:rPr>
                    <a:t>Factor XIIIa</a:t>
                  </a:r>
                </a:p>
                <a:p>
                  <a:pPr>
                    <a:defRPr/>
                  </a:pPr>
                  <a:r>
                    <a:rPr lang="en-US" sz="1100" b="1" dirty="0">
                      <a:solidFill>
                        <a:srgbClr val="00B050"/>
                      </a:solidFill>
                      <a:latin typeface="+mn-lt"/>
                      <a:ea typeface="ＭＳ Ｐゴシック" panose="020B0600070205080204" pitchFamily="34" charset="-128"/>
                    </a:rPr>
                    <a:t>transglutaminase</a:t>
                  </a:r>
                </a:p>
              </p:txBody>
            </p:sp>
            <p:cxnSp>
              <p:nvCxnSpPr>
                <p:cNvPr id="101395" name="Straight Arrow Connector 76">
                  <a:extLst>
                    <a:ext uri="{FF2B5EF4-FFF2-40B4-BE49-F238E27FC236}">
                      <a16:creationId xmlns:a16="http://schemas.microsoft.com/office/drawing/2014/main" id="{9942C12F-0FA6-5AE5-239F-E94BD30846F3}"/>
                    </a:ext>
                  </a:extLst>
                </p:cNvPr>
                <p:cNvCxnSpPr>
                  <a:cxnSpLocks noChangeShapeType="1"/>
                </p:cNvCxnSpPr>
                <p:nvPr/>
              </p:nvCxnSpPr>
              <p:spPr bwMode="auto">
                <a:xfrm>
                  <a:off x="2880218" y="5631440"/>
                  <a:ext cx="1690464" cy="0"/>
                </a:xfrm>
                <a:prstGeom prst="straightConnector1">
                  <a:avLst/>
                </a:prstGeom>
                <a:noFill/>
                <a:ln w="28575" algn="ctr">
                  <a:solidFill>
                    <a:srgbClr val="00B050"/>
                  </a:solidFill>
                  <a:round/>
                  <a:headEnd type="none" w="sm" len="sm"/>
                  <a:tailEnd type="triangle" w="med" len="med"/>
                </a:ln>
                <a:extLst>
                  <a:ext uri="{909E8E84-426E-40DD-AFC4-6F175D3DCCD1}">
                    <a14:hiddenFill xmlns:a14="http://schemas.microsoft.com/office/drawing/2010/main">
                      <a:noFill/>
                    </a14:hiddenFill>
                  </a:ext>
                </a:extLst>
              </p:spPr>
            </p:cxnSp>
          </p:grpSp>
          <p:cxnSp>
            <p:nvCxnSpPr>
              <p:cNvPr id="17" name="Straight Arrow Connector 16">
                <a:extLst>
                  <a:ext uri="{FF2B5EF4-FFF2-40B4-BE49-F238E27FC236}">
                    <a16:creationId xmlns:a16="http://schemas.microsoft.com/office/drawing/2014/main" id="{68CB6A45-65D6-D04F-D95A-F7A9C0A41987}"/>
                  </a:ext>
                </a:extLst>
              </p:cNvPr>
              <p:cNvCxnSpPr>
                <a:cxnSpLocks/>
              </p:cNvCxnSpPr>
              <p:nvPr/>
            </p:nvCxnSpPr>
            <p:spPr bwMode="auto">
              <a:xfrm>
                <a:off x="2188234" y="3226985"/>
                <a:ext cx="0" cy="1962018"/>
              </a:xfrm>
              <a:prstGeom prst="straightConnector1">
                <a:avLst/>
              </a:prstGeom>
              <a:noFill/>
              <a:ln w="28575" cap="flat" cmpd="sng" algn="ctr">
                <a:solidFill>
                  <a:srgbClr val="00B050"/>
                </a:solidFill>
                <a:prstDash val="solid"/>
                <a:round/>
                <a:headEnd type="none" w="sm" len="sm"/>
                <a:tailEnd type="triangle"/>
              </a:ln>
              <a:effectLst/>
            </p:spPr>
          </p:cxnSp>
        </p:grpSp>
        <p:sp>
          <p:nvSpPr>
            <p:cNvPr id="23" name="TextBox 22">
              <a:extLst>
                <a:ext uri="{FF2B5EF4-FFF2-40B4-BE49-F238E27FC236}">
                  <a16:creationId xmlns:a16="http://schemas.microsoft.com/office/drawing/2014/main" id="{2196DA39-6C18-094A-9727-F134496FFD2F}"/>
                </a:ext>
              </a:extLst>
            </p:cNvPr>
            <p:cNvSpPr txBox="1"/>
            <p:nvPr/>
          </p:nvSpPr>
          <p:spPr>
            <a:xfrm>
              <a:off x="1889695" y="4487697"/>
              <a:ext cx="756938" cy="338554"/>
            </a:xfrm>
            <a:prstGeom prst="rect">
              <a:avLst/>
            </a:prstGeom>
            <a:solidFill>
              <a:schemeClr val="accent5"/>
            </a:solidFill>
          </p:spPr>
          <p:txBody>
            <a:bodyPr wrap="none" rtlCol="0">
              <a:spAutoFit/>
            </a:bodyPr>
            <a:lstStyle/>
            <a:p>
              <a:r>
                <a:rPr lang="en-US" sz="1600" dirty="0">
                  <a:solidFill>
                    <a:srgbClr val="00B050"/>
                  </a:solidFill>
                  <a:latin typeface="+mj-lt"/>
                </a:rPr>
                <a:t>F(XIII)</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a:extLst>
              <a:ext uri="{FF2B5EF4-FFF2-40B4-BE49-F238E27FC236}">
                <a16:creationId xmlns:a16="http://schemas.microsoft.com/office/drawing/2014/main" id="{F7ABDE13-C708-B780-D730-B8A93FF223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60D53E40-454A-B76D-97DF-6AEB803317E9}"/>
              </a:ext>
            </a:extLst>
          </p:cNvPr>
          <p:cNvSpPr>
            <a:spLocks noGrp="1"/>
          </p:cNvSpPr>
          <p:nvPr>
            <p:ph type="title"/>
          </p:nvPr>
        </p:nvSpPr>
        <p:spPr>
          <a:xfrm>
            <a:off x="980088" y="120114"/>
            <a:ext cx="10487838" cy="1090612"/>
          </a:xfrm>
        </p:spPr>
        <p:txBody>
          <a:bodyPr/>
          <a:lstStyle/>
          <a:p>
            <a:r>
              <a:rPr lang="en-US" altLang="en-US" sz="36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How do clots remain localized to the site of injury?</a:t>
            </a:r>
          </a:p>
        </p:txBody>
      </p:sp>
      <p:sp>
        <p:nvSpPr>
          <p:cNvPr id="104451" name="Content Placeholder 2">
            <a:extLst>
              <a:ext uri="{FF2B5EF4-FFF2-40B4-BE49-F238E27FC236}">
                <a16:creationId xmlns:a16="http://schemas.microsoft.com/office/drawing/2014/main" id="{4BCE005F-A32A-E053-EFEA-108E06A68528}"/>
              </a:ext>
            </a:extLst>
          </p:cNvPr>
          <p:cNvSpPr>
            <a:spLocks noGrp="1"/>
          </p:cNvSpPr>
          <p:nvPr>
            <p:ph idx="1"/>
          </p:nvPr>
        </p:nvSpPr>
        <p:spPr>
          <a:xfrm>
            <a:off x="1985274" y="1424655"/>
            <a:ext cx="8221448" cy="1829234"/>
          </a:xfrm>
        </p:spPr>
        <p:txBody>
          <a:bodyPr/>
          <a:lstStyle/>
          <a:p>
            <a:pPr>
              <a:lnSpc>
                <a:spcPct val="100000"/>
              </a:lnSpc>
              <a:spcBef>
                <a:spcPts val="0"/>
              </a:spcBef>
              <a:spcAft>
                <a:spcPts val="600"/>
              </a:spcAft>
            </a:pPr>
            <a:r>
              <a:rPr lang="en-US" altLang="en-US" dirty="0">
                <a:solidFill>
                  <a:schemeClr val="tx1"/>
                </a:solidFill>
                <a:effectLst/>
                <a:ea typeface="Verdana" panose="020B0604030504040204" pitchFamily="34" charset="0"/>
                <a:cs typeface="Arial" panose="020B0604020202020204" pitchFamily="34" charset="0"/>
              </a:rPr>
              <a:t>Coagulation is initiated at sites of platelet aggregation and exposure of tissue factor, which are normally limited to sites of EC injury.</a:t>
            </a:r>
          </a:p>
          <a:p>
            <a:pPr>
              <a:lnSpc>
                <a:spcPct val="100000"/>
              </a:lnSpc>
              <a:spcBef>
                <a:spcPts val="0"/>
              </a:spcBef>
              <a:spcAft>
                <a:spcPts val="600"/>
              </a:spcAft>
            </a:pPr>
            <a:r>
              <a:rPr lang="en-US" altLang="en-US" dirty="0">
                <a:solidFill>
                  <a:schemeClr val="tx1"/>
                </a:solidFill>
                <a:effectLst/>
                <a:ea typeface="Verdana" panose="020B0604030504040204" pitchFamily="34" charset="0"/>
                <a:cs typeface="Arial" panose="020B0604020202020204" pitchFamily="34" charset="0"/>
              </a:rPr>
              <a:t>Normal blood flow can dilute or wash-out locally activated coagulation factors.</a:t>
            </a:r>
          </a:p>
        </p:txBody>
      </p:sp>
      <p:sp>
        <p:nvSpPr>
          <p:cNvPr id="4" name="Content Placeholder 2">
            <a:extLst>
              <a:ext uri="{FF2B5EF4-FFF2-40B4-BE49-F238E27FC236}">
                <a16:creationId xmlns:a16="http://schemas.microsoft.com/office/drawing/2014/main" id="{E26FFEB6-F7FF-E35C-382E-38E045F30FEE}"/>
              </a:ext>
            </a:extLst>
          </p:cNvPr>
          <p:cNvSpPr txBox="1">
            <a:spLocks/>
          </p:cNvSpPr>
          <p:nvPr/>
        </p:nvSpPr>
        <p:spPr bwMode="auto">
          <a:xfrm>
            <a:off x="1985274" y="3698619"/>
            <a:ext cx="7881991" cy="886501"/>
          </a:xfrm>
          <a:prstGeom prst="rect">
            <a:avLst/>
          </a:prstGeom>
          <a:noFill/>
          <a:ln w="9525">
            <a:noFill/>
            <a:miter lim="800000"/>
            <a:headEnd/>
            <a:tailEnd/>
          </a:ln>
          <a:effectLst/>
        </p:spPr>
        <p:txBody>
          <a:bodyPr lIns="92075" tIns="46038" rIns="92075" bIns="46038"/>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a:lnSpc>
                <a:spcPct val="100000"/>
              </a:lnSpc>
              <a:spcBef>
                <a:spcPts val="0"/>
              </a:spcBef>
              <a:spcAft>
                <a:spcPts val="600"/>
              </a:spcAft>
              <a:defRPr/>
            </a:pPr>
            <a:r>
              <a:rPr lang="en-US" altLang="en-US" kern="0" dirty="0">
                <a:solidFill>
                  <a:schemeClr val="tx1"/>
                </a:solidFill>
                <a:effectLst/>
                <a:ea typeface="Verdana" panose="020B0604030504040204" pitchFamily="34" charset="0"/>
                <a:cs typeface="Arial" panose="020B0604020202020204" pitchFamily="34" charset="0"/>
              </a:rPr>
              <a:t>Coagulation initiates </a:t>
            </a:r>
            <a:r>
              <a:rPr lang="en-US" altLang="en-US" b="1" kern="0" dirty="0">
                <a:solidFill>
                  <a:schemeClr val="tx1"/>
                </a:solidFill>
                <a:effectLst/>
                <a:ea typeface="Verdana" panose="020B0604030504040204" pitchFamily="34" charset="0"/>
                <a:cs typeface="Arial" panose="020B0604020202020204" pitchFamily="34" charset="0"/>
              </a:rPr>
              <a:t>fibrinolysis</a:t>
            </a:r>
            <a:r>
              <a:rPr lang="en-US" altLang="en-US" kern="0" dirty="0">
                <a:solidFill>
                  <a:schemeClr val="tx1"/>
                </a:solidFill>
                <a:effectLst/>
                <a:ea typeface="Verdana" panose="020B0604030504040204" pitchFamily="34" charset="0"/>
                <a:cs typeface="Arial" panose="020B0604020202020204" pitchFamily="34" charset="0"/>
              </a:rPr>
              <a:t> (fibrin degradation) by plasmin, which can limit the extent of the clot.</a:t>
            </a:r>
          </a:p>
          <a:p>
            <a:pPr>
              <a:lnSpc>
                <a:spcPct val="100000"/>
              </a:lnSpc>
              <a:spcBef>
                <a:spcPts val="0"/>
              </a:spcBef>
              <a:spcAft>
                <a:spcPts val="600"/>
              </a:spcAft>
              <a:defRPr/>
            </a:pPr>
            <a:r>
              <a:rPr lang="en-US" altLang="en-US" kern="0" dirty="0">
                <a:solidFill>
                  <a:schemeClr val="tx1"/>
                </a:solidFill>
                <a:effectLst/>
                <a:ea typeface="Verdana" panose="020B0604030504040204" pitchFamily="34" charset="0"/>
                <a:cs typeface="Arial" panose="020B0604020202020204" pitchFamily="34" charset="0"/>
              </a:rPr>
              <a:t>Coagulation is limited by various circulating or EC-associated </a:t>
            </a:r>
            <a:r>
              <a:rPr lang="en-US" altLang="en-US" b="1" kern="0" dirty="0">
                <a:solidFill>
                  <a:schemeClr val="tx1"/>
                </a:solidFill>
                <a:effectLst/>
                <a:ea typeface="Verdana" panose="020B0604030504040204" pitchFamily="34" charset="0"/>
                <a:cs typeface="Arial" panose="020B0604020202020204" pitchFamily="34" charset="0"/>
              </a:rPr>
              <a:t>endogenous anticoagulants</a:t>
            </a:r>
            <a:r>
              <a:rPr lang="en-US" altLang="en-US" kern="0" dirty="0">
                <a:solidFill>
                  <a:schemeClr val="tx1"/>
                </a:solidFill>
                <a:effectLst/>
                <a:ea typeface="Verdana" panose="020B0604030504040204" pitchFamily="34" charset="0"/>
                <a:cs typeface="Arial" panose="020B0604020202020204" pitchFamily="34" charset="0"/>
              </a:rPr>
              <a:t>.</a:t>
            </a:r>
          </a:p>
        </p:txBody>
      </p:sp>
      <p:sp>
        <p:nvSpPr>
          <p:cNvPr id="5" name="Content Placeholder 2">
            <a:extLst>
              <a:ext uri="{FF2B5EF4-FFF2-40B4-BE49-F238E27FC236}">
                <a16:creationId xmlns:a16="http://schemas.microsoft.com/office/drawing/2014/main" id="{EC497A9A-E569-07EE-9282-38F6E894F478}"/>
              </a:ext>
            </a:extLst>
          </p:cNvPr>
          <p:cNvSpPr txBox="1">
            <a:spLocks/>
          </p:cNvSpPr>
          <p:nvPr/>
        </p:nvSpPr>
        <p:spPr bwMode="auto">
          <a:xfrm>
            <a:off x="2219952" y="5029851"/>
            <a:ext cx="7752094" cy="886501"/>
          </a:xfrm>
          <a:prstGeom prst="rect">
            <a:avLst/>
          </a:prstGeom>
          <a:noFill/>
          <a:ln w="9525">
            <a:noFill/>
            <a:miter lim="800000"/>
            <a:headEnd/>
            <a:tailEnd/>
          </a:ln>
          <a:effectLst/>
        </p:spPr>
        <p:txBody>
          <a:bodyPr lIns="92075" tIns="46038" rIns="92075" bIns="46038"/>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a:lnSpc>
                <a:spcPct val="100000"/>
              </a:lnSpc>
              <a:spcBef>
                <a:spcPts val="0"/>
              </a:spcBef>
              <a:spcAft>
                <a:spcPts val="600"/>
              </a:spcAft>
              <a:defRPr/>
            </a:pPr>
            <a:endParaRPr lang="en-US" altLang="en-US" kern="0" dirty="0">
              <a:solidFill>
                <a:schemeClr val="tx1"/>
              </a:solidFill>
              <a:effectLst/>
              <a:ea typeface="Verdana" panose="020B060403050404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3844-D0AD-AF5B-839A-397202CBB3B3}"/>
            </a:ext>
          </a:extLst>
        </p:cNvPr>
        <p:cNvGrpSpPr/>
        <p:nvPr/>
      </p:nvGrpSpPr>
      <p:grpSpPr>
        <a:xfrm>
          <a:off x="0" y="0"/>
          <a:ext cx="0" cy="0"/>
          <a:chOff x="0" y="0"/>
          <a:chExt cx="0" cy="0"/>
        </a:xfrm>
      </p:grpSpPr>
      <p:sp>
        <p:nvSpPr>
          <p:cNvPr id="104450" name="Title 1">
            <a:extLst>
              <a:ext uri="{FF2B5EF4-FFF2-40B4-BE49-F238E27FC236}">
                <a16:creationId xmlns:a16="http://schemas.microsoft.com/office/drawing/2014/main" id="{E9A165EC-0D5C-6688-44C3-586821B6CEE9}"/>
              </a:ext>
            </a:extLst>
          </p:cNvPr>
          <p:cNvSpPr>
            <a:spLocks noGrp="1"/>
          </p:cNvSpPr>
          <p:nvPr>
            <p:ph type="title"/>
          </p:nvPr>
        </p:nvSpPr>
        <p:spPr>
          <a:xfrm>
            <a:off x="980088" y="-39560"/>
            <a:ext cx="10487838"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Circulating (Endogenous) Anticoagulants</a:t>
            </a:r>
          </a:p>
        </p:txBody>
      </p:sp>
      <p:sp>
        <p:nvSpPr>
          <p:cNvPr id="5" name="Content Placeholder 2">
            <a:extLst>
              <a:ext uri="{FF2B5EF4-FFF2-40B4-BE49-F238E27FC236}">
                <a16:creationId xmlns:a16="http://schemas.microsoft.com/office/drawing/2014/main" id="{47C0B98C-45EE-3E40-063A-C2E4AB72AEC3}"/>
              </a:ext>
            </a:extLst>
          </p:cNvPr>
          <p:cNvSpPr txBox="1">
            <a:spLocks/>
          </p:cNvSpPr>
          <p:nvPr/>
        </p:nvSpPr>
        <p:spPr bwMode="auto">
          <a:xfrm>
            <a:off x="2219952" y="5029851"/>
            <a:ext cx="7752094" cy="886501"/>
          </a:xfrm>
          <a:prstGeom prst="rect">
            <a:avLst/>
          </a:prstGeom>
          <a:noFill/>
          <a:ln w="9525">
            <a:noFill/>
            <a:miter lim="800000"/>
            <a:headEnd/>
            <a:tailEnd/>
          </a:ln>
          <a:effectLst/>
        </p:spPr>
        <p:txBody>
          <a:bodyPr lIns="92075" tIns="46038" rIns="92075" bIns="46038"/>
          <a:lstStyle>
            <a:lvl1pPr marL="400050" indent="-400050" algn="l" rtl="0" eaLnBrk="0" fontAlgn="base" hangingPunct="0">
              <a:lnSpc>
                <a:spcPct val="90000"/>
              </a:lnSpc>
              <a:spcBef>
                <a:spcPct val="30000"/>
              </a:spcBef>
              <a:spcAft>
                <a:spcPct val="0"/>
              </a:spcAft>
              <a:buSzPct val="100000"/>
              <a:buFont typeface="Symbol" panose="05050102010706020507" pitchFamily="18" charset="2"/>
              <a:buChar char="·"/>
              <a:defRPr sz="2800" baseline="0">
                <a:solidFill>
                  <a:srgbClr val="FFFFFF"/>
                </a:solidFill>
                <a:effectLst>
                  <a:outerShdw blurRad="38100" dist="38100" dir="2700000" algn="tl">
                    <a:srgbClr val="000000"/>
                  </a:outerShdw>
                </a:effectLst>
                <a:latin typeface="+mn-lt"/>
                <a:ea typeface="+mn-ea"/>
                <a:cs typeface="+mn-cs"/>
              </a:defRPr>
            </a:lvl1pPr>
            <a:lvl2pPr marL="91440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2pPr>
            <a:lvl3pPr marL="1428750" indent="-22860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3pPr>
            <a:lvl4pPr marL="18859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4pPr>
            <a:lvl5pPr marL="2343150" indent="-171450" algn="l" rtl="0" eaLnBrk="0" fontAlgn="base" hangingPunct="0">
              <a:lnSpc>
                <a:spcPct val="90000"/>
              </a:lnSpc>
              <a:spcBef>
                <a:spcPct val="30000"/>
              </a:spcBef>
              <a:spcAft>
                <a:spcPct val="0"/>
              </a:spcAft>
              <a:buSzPct val="100000"/>
              <a:buFont typeface="Symbol" panose="05050102010706020507" pitchFamily="18" charset="2"/>
              <a:buChar char="·"/>
              <a:defRPr sz="2000" baseline="0">
                <a:solidFill>
                  <a:srgbClr val="FFFFFF"/>
                </a:solidFill>
                <a:effectLst>
                  <a:outerShdw blurRad="38100" dist="38100" dir="2700000" algn="tl">
                    <a:srgbClr val="000000"/>
                  </a:outerShdw>
                </a:effectLst>
                <a:latin typeface="+mn-lt"/>
              </a:defRPr>
            </a:lvl5pPr>
            <a:lvl6pPr marL="28003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6pPr>
            <a:lvl7pPr marL="32575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7pPr>
            <a:lvl8pPr marL="37147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8pPr>
            <a:lvl9pPr marL="4171950" indent="-171450" algn="l" rtl="0" eaLnBrk="0" fontAlgn="base" hangingPunct="0">
              <a:lnSpc>
                <a:spcPct val="90000"/>
              </a:lnSpc>
              <a:spcBef>
                <a:spcPct val="30000"/>
              </a:spcBef>
              <a:spcAft>
                <a:spcPct val="0"/>
              </a:spcAft>
              <a:buSzPct val="100000"/>
              <a:buFont typeface="Symbol" pitchFamily="18" charset="2"/>
              <a:buChar char="·"/>
              <a:defRPr sz="2000">
                <a:solidFill>
                  <a:schemeClr val="accent2"/>
                </a:solidFill>
                <a:effectLst>
                  <a:outerShdw blurRad="38100" dist="38100" dir="2700000" algn="tl">
                    <a:srgbClr val="000000"/>
                  </a:outerShdw>
                </a:effectLst>
                <a:latin typeface="+mn-lt"/>
              </a:defRPr>
            </a:lvl9pPr>
          </a:lstStyle>
          <a:p>
            <a:pPr marL="400050" marR="0" lvl="0" indent="-400050" algn="l" defTabSz="914400" rtl="0" eaLnBrk="0" fontAlgn="base" latinLnBrk="0" hangingPunct="0">
              <a:lnSpc>
                <a:spcPct val="100000"/>
              </a:lnSpc>
              <a:spcBef>
                <a:spcPts val="0"/>
              </a:spcBef>
              <a:spcAft>
                <a:spcPts val="600"/>
              </a:spcAft>
              <a:buClrTx/>
              <a:buSzPct val="100000"/>
              <a:buFont typeface="Symbol" panose="05050102010706020507" pitchFamily="18" charset="2"/>
              <a:buChar char="·"/>
              <a:tabLst/>
              <a:defRPr/>
            </a:pPr>
            <a:endParaRPr kumimoji="0" lang="en-US" altLang="en-US" sz="2800" b="0" i="0" u="none" strike="noStrike" kern="0" cap="none" spc="0" normalizeH="0" baseline="0" noProof="0" dirty="0">
              <a:ln>
                <a:noFill/>
              </a:ln>
              <a:solidFill>
                <a:srgbClr val="000000"/>
              </a:solidFill>
              <a:effectLst/>
              <a:uLnTx/>
              <a:uFillTx/>
              <a:latin typeface="Arial"/>
              <a:ea typeface="Verdana" panose="020B060403050404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E6BBB50C-CFE6-33BE-E6AF-A0717085E548}"/>
              </a:ext>
            </a:extLst>
          </p:cNvPr>
          <p:cNvGraphicFramePr>
            <a:graphicFrameLocks noGrp="1"/>
          </p:cNvGraphicFramePr>
          <p:nvPr>
            <p:extLst>
              <p:ext uri="{D42A27DB-BD31-4B8C-83A1-F6EECF244321}">
                <p14:modId xmlns:p14="http://schemas.microsoft.com/office/powerpoint/2010/main" val="3554317979"/>
              </p:ext>
            </p:extLst>
          </p:nvPr>
        </p:nvGraphicFramePr>
        <p:xfrm>
          <a:off x="445002" y="1051052"/>
          <a:ext cx="11301993" cy="5075326"/>
        </p:xfrm>
        <a:graphic>
          <a:graphicData uri="http://schemas.openxmlformats.org/drawingml/2006/table">
            <a:tbl>
              <a:tblPr firstRow="1" bandRow="1"/>
              <a:tblGrid>
                <a:gridCol w="2567139">
                  <a:extLst>
                    <a:ext uri="{9D8B030D-6E8A-4147-A177-3AD203B41FA5}">
                      <a16:colId xmlns:a16="http://schemas.microsoft.com/office/drawing/2014/main" val="20000"/>
                    </a:ext>
                  </a:extLst>
                </a:gridCol>
                <a:gridCol w="4760259">
                  <a:extLst>
                    <a:ext uri="{9D8B030D-6E8A-4147-A177-3AD203B41FA5}">
                      <a16:colId xmlns:a16="http://schemas.microsoft.com/office/drawing/2014/main" val="20002"/>
                    </a:ext>
                  </a:extLst>
                </a:gridCol>
                <a:gridCol w="3974595">
                  <a:extLst>
                    <a:ext uri="{9D8B030D-6E8A-4147-A177-3AD203B41FA5}">
                      <a16:colId xmlns:a16="http://schemas.microsoft.com/office/drawing/2014/main" val="20003"/>
                    </a:ext>
                  </a:extLst>
                </a:gridCol>
              </a:tblGrid>
              <a:tr h="51830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2400" b="1" baseline="0" dirty="0">
                          <a:solidFill>
                            <a:schemeClr val="tx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Anticoagulant</a:t>
                      </a:r>
                      <a:endParaRPr lang="en-US" sz="2400" b="1" dirty="0">
                        <a:solidFill>
                          <a:schemeClr val="tx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marL="91426" marR="91426" marT="45737" marB="4573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2400" b="1" dirty="0">
                          <a:solidFill>
                            <a:schemeClr val="tx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a:t>
                      </a:r>
                    </a:p>
                  </a:txBody>
                  <a:tcPr marL="91426" marR="91426" marT="45737" marB="45737">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2400" b="1" dirty="0">
                          <a:solidFill>
                            <a:schemeClr val="tx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Site of Synthesis</a:t>
                      </a:r>
                    </a:p>
                  </a:txBody>
                  <a:tcPr marL="91426" marR="91426" marT="45737" marB="45737">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r h="9298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2200" b="0" dirty="0">
                          <a:latin typeface="Arial" panose="020B0604020202020204" pitchFamily="34" charset="0"/>
                          <a:cs typeface="Arial" panose="020B0604020202020204" pitchFamily="34" charset="0"/>
                        </a:rPr>
                        <a:t>Antithrombin III </a:t>
                      </a:r>
                    </a:p>
                    <a:p>
                      <a:r>
                        <a:rPr lang="en-US" sz="2200" b="0" dirty="0">
                          <a:latin typeface="Arial" panose="020B0604020202020204" pitchFamily="34" charset="0"/>
                          <a:cs typeface="Arial" panose="020B0604020202020204" pitchFamily="34" charset="0"/>
                        </a:rPr>
                        <a:t>(</a:t>
                      </a:r>
                      <a:r>
                        <a:rPr lang="en-US" sz="2200" b="0" dirty="0" err="1">
                          <a:latin typeface="Arial" panose="020B0604020202020204" pitchFamily="34" charset="0"/>
                          <a:cs typeface="Arial" panose="020B0604020202020204" pitchFamily="34" charset="0"/>
                        </a:rPr>
                        <a:t>ATIII</a:t>
                      </a:r>
                      <a:r>
                        <a:rPr lang="en-US" sz="2200" b="0" dirty="0">
                          <a:latin typeface="Arial" panose="020B0604020202020204" pitchFamily="34" charset="0"/>
                          <a:cs typeface="Arial" panose="020B0604020202020204" pitchFamily="34" charset="0"/>
                        </a:rPr>
                        <a:t>, AT-III)</a:t>
                      </a:r>
                    </a:p>
                  </a:txBody>
                  <a:tcPr marL="91426" marR="91426" marT="45737" marB="4573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2200" b="0" dirty="0">
                          <a:latin typeface="Arial" panose="020B0604020202020204" pitchFamily="34" charset="0"/>
                          <a:cs typeface="Arial" panose="020B0604020202020204" pitchFamily="34" charset="0"/>
                        </a:rPr>
                        <a:t>Circulating and EC bound serine protease inhibitor (SERPIN)</a:t>
                      </a:r>
                    </a:p>
                  </a:txBody>
                  <a:tcPr marL="91426" marR="91426" marT="45737" marB="45737">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2200" b="0" dirty="0">
                          <a:latin typeface="Arial" panose="020B0604020202020204" pitchFamily="34" charset="0"/>
                          <a:cs typeface="Arial" panose="020B0604020202020204" pitchFamily="34" charset="0"/>
                        </a:rPr>
                        <a:t>Liver</a:t>
                      </a:r>
                    </a:p>
                  </a:txBody>
                  <a:tcPr marL="91426" marR="91426" marT="45737" marB="45737">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1"/>
                  </a:ext>
                </a:extLst>
              </a:tr>
              <a:tr h="76213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2200" b="0" dirty="0">
                          <a:latin typeface="Arial" panose="020B0604020202020204" pitchFamily="34" charset="0"/>
                          <a:cs typeface="Arial" panose="020B0604020202020204" pitchFamily="34" charset="0"/>
                        </a:rPr>
                        <a:t>Tissue Factor Pathway Inhibitor (TFPI)</a:t>
                      </a:r>
                    </a:p>
                  </a:txBody>
                  <a:tcPr marL="91426" marR="91426" marT="45737" marB="457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2200" b="0" dirty="0">
                          <a:latin typeface="Arial" panose="020B0604020202020204" pitchFamily="34" charset="0"/>
                          <a:cs typeface="Arial" panose="020B0604020202020204" pitchFamily="34" charset="0"/>
                        </a:rPr>
                        <a:t>Circulating and EC bound SERPIN</a:t>
                      </a:r>
                    </a:p>
                  </a:txBody>
                  <a:tcPr marL="91426" marR="91426" marT="45737" marB="45737">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2200" b="0" dirty="0">
                          <a:latin typeface="Arial" panose="020B0604020202020204" pitchFamily="34" charset="0"/>
                          <a:cs typeface="Arial" panose="020B0604020202020204" pitchFamily="34" charset="0"/>
                        </a:rPr>
                        <a:t>Liver, endothelial cells, megakaryocytes, and other; expressed by active platelets</a:t>
                      </a:r>
                    </a:p>
                  </a:txBody>
                  <a:tcPr marL="91426" marR="91426" marT="45737" marB="457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2"/>
                  </a:ext>
                </a:extLst>
              </a:tr>
              <a:tr h="65210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2200" b="0" dirty="0">
                          <a:latin typeface="Arial" panose="020B0604020202020204" pitchFamily="34" charset="0"/>
                          <a:cs typeface="Arial" panose="020B0604020202020204" pitchFamily="34" charset="0"/>
                        </a:rPr>
                        <a:t>Protein C</a:t>
                      </a:r>
                    </a:p>
                  </a:txBody>
                  <a:tcPr marL="91426" marR="91426" marT="45737" marB="457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2200" b="0" dirty="0">
                          <a:latin typeface="Arial" panose="020B0604020202020204" pitchFamily="34" charset="0"/>
                          <a:cs typeface="Arial" panose="020B0604020202020204" pitchFamily="34" charset="0"/>
                        </a:rPr>
                        <a:t>Circulating and EC bound protease precursor of Active Protein C (APC)</a:t>
                      </a:r>
                    </a:p>
                  </a:txBody>
                  <a:tcPr marL="91426" marR="91426" marT="45737" marB="45737">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i="0" dirty="0">
                          <a:solidFill>
                            <a:schemeClr val="tx1"/>
                          </a:solidFill>
                          <a:latin typeface="Arial" panose="020B0604020202020204" pitchFamily="34" charset="0"/>
                          <a:cs typeface="Arial" panose="020B0604020202020204" pitchFamily="34" charset="0"/>
                        </a:rPr>
                        <a:t>Liver, </a:t>
                      </a:r>
                      <a:r>
                        <a:rPr lang="en-US" sz="2200" b="0" i="1" dirty="0">
                          <a:solidFill>
                            <a:schemeClr val="tx1"/>
                          </a:solidFill>
                          <a:latin typeface="Arial" panose="020B0604020202020204" pitchFamily="34" charset="0"/>
                          <a:cs typeface="Arial" panose="020B0604020202020204" pitchFamily="34" charset="0"/>
                        </a:rPr>
                        <a:t>vitamin K dependent</a:t>
                      </a:r>
                    </a:p>
                  </a:txBody>
                  <a:tcPr marL="91426" marR="91426" marT="45737" marB="457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0003"/>
                  </a:ext>
                </a:extLst>
              </a:tr>
              <a:tr h="5944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2200" b="0" dirty="0">
                          <a:latin typeface="Arial" panose="020B0604020202020204" pitchFamily="34" charset="0"/>
                          <a:cs typeface="Arial" panose="020B0604020202020204" pitchFamily="34" charset="0"/>
                        </a:rPr>
                        <a:t>Protein S</a:t>
                      </a:r>
                    </a:p>
                  </a:txBody>
                  <a:tcPr marL="91426" marR="91426" marT="45737" marB="457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latin typeface="Arial" panose="020B0604020202020204" pitchFamily="34" charset="0"/>
                          <a:cs typeface="Arial" panose="020B0604020202020204" pitchFamily="34" charset="0"/>
                        </a:rPr>
                        <a:t>Circulating plasma glycoprotein with various </a:t>
                      </a:r>
                      <a:r>
                        <a:rPr lang="en-US" sz="2200" b="0">
                          <a:latin typeface="Arial" panose="020B0604020202020204" pitchFamily="34" charset="0"/>
                          <a:cs typeface="Arial" panose="020B0604020202020204" pitchFamily="34" charset="0"/>
                        </a:rPr>
                        <a:t>anticoagulant roles </a:t>
                      </a:r>
                      <a:r>
                        <a:rPr lang="en-US" sz="2200" b="0" dirty="0">
                          <a:latin typeface="Arial" panose="020B0604020202020204" pitchFamily="34" charset="0"/>
                          <a:cs typeface="Arial" panose="020B0604020202020204" pitchFamily="34" charset="0"/>
                        </a:rPr>
                        <a:t>but best known as a non-enzymatic cofactor for Active </a:t>
                      </a:r>
                      <a:r>
                        <a:rPr lang="en-US" sz="2200" b="0">
                          <a:latin typeface="Arial" panose="020B0604020202020204" pitchFamily="34" charset="0"/>
                          <a:cs typeface="Arial" panose="020B0604020202020204" pitchFamily="34" charset="0"/>
                        </a:rPr>
                        <a:t>Protein C*</a:t>
                      </a:r>
                      <a:endParaRPr lang="en-US" sz="22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200" b="0" dirty="0">
                        <a:latin typeface="Arial" panose="020B0604020202020204" pitchFamily="34" charset="0"/>
                        <a:cs typeface="Arial" panose="020B0604020202020204" pitchFamily="34" charset="0"/>
                      </a:endParaRPr>
                    </a:p>
                  </a:txBody>
                  <a:tcPr marL="91426" marR="91426" marT="45737" marB="45737">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i="0" dirty="0">
                          <a:solidFill>
                            <a:schemeClr val="tx1"/>
                          </a:solidFill>
                          <a:latin typeface="Arial" panose="020B0604020202020204" pitchFamily="34" charset="0"/>
                          <a:cs typeface="Arial" panose="020B0604020202020204" pitchFamily="34" charset="0"/>
                        </a:rPr>
                        <a:t>Liver,</a:t>
                      </a:r>
                      <a:r>
                        <a:rPr lang="en-US" sz="2200" b="1" i="0" dirty="0">
                          <a:solidFill>
                            <a:schemeClr val="tx1"/>
                          </a:solidFill>
                          <a:latin typeface="Arial" panose="020B0604020202020204" pitchFamily="34" charset="0"/>
                          <a:cs typeface="Arial" panose="020B0604020202020204" pitchFamily="34" charset="0"/>
                        </a:rPr>
                        <a:t> </a:t>
                      </a:r>
                      <a:r>
                        <a:rPr lang="en-US" sz="2200" b="0" i="1" dirty="0">
                          <a:solidFill>
                            <a:schemeClr val="tx1"/>
                          </a:solidFill>
                          <a:latin typeface="Arial" panose="020B0604020202020204" pitchFamily="34" charset="0"/>
                          <a:cs typeface="Arial" panose="020B0604020202020204" pitchFamily="34" charset="0"/>
                        </a:rPr>
                        <a:t>vitamin K dependent</a:t>
                      </a:r>
                    </a:p>
                  </a:txBody>
                  <a:tcPr marL="91426" marR="91426" marT="45737" marB="45737">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06771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27AB56FA-39BD-DBAC-DA1C-893D851932D3}"/>
              </a:ext>
            </a:extLst>
          </p:cNvPr>
          <p:cNvSpPr>
            <a:spLocks noGrp="1" noChangeArrowheads="1"/>
          </p:cNvSpPr>
          <p:nvPr>
            <p:ph type="title"/>
          </p:nvPr>
        </p:nvSpPr>
        <p:spPr>
          <a:xfrm>
            <a:off x="1524000" y="304800"/>
            <a:ext cx="9144000" cy="1143000"/>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Regulation of Normal Hemostasis</a:t>
            </a:r>
          </a:p>
        </p:txBody>
      </p:sp>
      <p:sp>
        <p:nvSpPr>
          <p:cNvPr id="112643" name="AutoShape 5" descr="data:image/jpeg;base64,/9j/4AAQSkZJRgABAQAAAQABAAD/2wCEAAkGBxQTEhUUExQWFhUVGBwXGRcYGB4cGhsfHxwbIBggJB0eHCshGholHRwYIT0hJykrMi8xIB80ODMsNygtLisBCgoKDg0OGxAQGywkICYvLCwvNzc3NzI3NC00NCwsNy8uNzcsLC8wLywsLC8sLCwsNi81LDQrLy8sLC4tNC0sN//AABEIAHgA8AMBIgACEQEDEQH/xAAcAAACAwEBAQEAAAAAAAAAAAAABwUGCAQDAgH/xABGEAACAQMBBQYDBAcFBgcBAAABAgMABBEFBgcSITETIkFRYXEygZEIFELBI1JicpKhsVOCotHwVGOTstLhFxgzQ0TC0xX/xAAbAQEAAgMBAQAAAAAAAAAAAAAAAwQBAgUGB//EAC8RAAICAQMBBAoCAwAAAAAAAAABAgMRBAUhMRJBUcETIjJhcYGRsdHxofAGFUL/2gAMAwEAAhEDEQA/AHjRRRQBRWd95e8PULfUrmGC5ZI42UKoVDjuKT1UnqTTy2SmkeytnmbikeJGZjgZJAOeXLxoCWorN+3W9W9+/TraXBSBG4FAVSDw8i2Sp6nPyxTx2CvJJtOtZZmLSSRBmY4BJPtyoCforO28XeherqE8dpcGOGJuzACqcsvJzzXPxZHyp77NwzJawrcuZJ+AdoxAGWIyeQ5culASVFFFAFFFFAFFFFAFFFFAFFFFAFFFVXarbeG0yi/pZv1AeS/vHw9utaykorLJqNPZfPsVrLLRI4UEsQAOZJOAKqesbwrWHIQmZvJPh+bHl9M0r9d2gnuzmZ8r4IOSD5eJ9TUXVOeqf/J6fS/47BLN8svwXT6/ou99vNuW/wDTjjjHzc/U4H8qh5ttL5v/AJDD0UKP/rUBRUDtm+87Ne36Wv2a4/TP3yWCDba+U5+8FvRlUj+gqy6NvObIW6iBX+0j6j3Q9R7H5Gl1RWY2zj3ml226W1YlBL4cfY0VY3scyCSJg6HoQf8AXOuikFs5tDLZSccfeU/HHnAcfk3kaeel6hHcRJNEeJHGQfyPkR0xV+q1TR43cdvlpLMdYvozqoooqU5wUUUUBkLeRcceqXrf751/h7v5VovbXWP/AObpDMDh1iWGPz4yoUfTmflWbtSj+86pIv8Ab3jD+OUj86YP2idoO0uYbRT3YFLuPAu/TPqFH+I0AoK1dNqw0/Q0m8Y7VOH99kAX/ERWcNtdEFnOsH41hjMn77Llv64+VMvf5rHBDZ2Cn4UEkg/dAWMf85x6LQFM3R6KLnUUeU/orYG4lZunc5jJ/ewfka0hpW1llcydnBcxSvgnhRsnA6n2pNbOaf8AcNm7u6blJegKvmEJ4E+uXb5jyrl3AvDBJd3dxIkccSJHxucDLljy8zhOg86A0TRVX0XeDp91KIYblTIeSqcqW9sjmaktpdpLexi7W5kCL0A6sx8lXqTQEtRSVvPtAxhiIrF2TwLzBG/hEbAfWrxsJvFttSV+ANFJEvE8bkch+sGHJl+ntQFiuNctkYo9xCrL1VpVBHuCciuj79H2fa9onZkZ4+IcGPPizjFY51y/a8u5ZsEtPKzKvU95u6vyGBV8ud2mt3SRiUKFiUJHG0oAQAeCjIB9fGgNFWV9FMCYpEkAOCUYMAfLIPXpXRSv2WuoNn9MRL5gk0jPIY07zuc4GBnnhQoz0qCn+0EoY8FgxXwLThSfkIiB9TQDtr8Jx1qt7DbbW+pxM8HErIQJI3+Jc5x05FTg4PpVhuIVdWRgCrAgg+IPWhlYzyLXbTb4sTDaNhejTDqfRfIftfSl2BUztXoDWc5jPNG70bea+XuOQPyPjUNXKtlKUvWPomgpoqpXoOj5z4/H+8BRXhcXQT1PlUdLfOfHHtWYVSkY1Gvqp4fL9xMUVBC5cfiNSdlc8YOeo61mdLiskWm3Ku+fYw0zqr8ooqMv5Crvue1opcTWbHuuO1jHk34x7EYPuD51SK/dlbwpqdsw/tlT+Lun/mqxpvaOJvqT06z1z5M0lRRRV88YFfjHHM+FftcOuS8FtO36sTt9FJoDJOxs6jULeWU91JRMx/c75+Z4atG7qyfVta7eYZAc3Mg6jke4vtnhHsKXVaQ3AbO9hYtcsO/dMCPSNchPqSx+Y8qAVG9VO11y4QnAMkaZ8sqg/OufXbh9Y1hhGeU8wjjPXhjHINjlyCgvj3rk3lTceqXh/wB8w/h5flV++zpoHHPPeMO7EBEh82bm/wBF4f4hQEp9oS5WCzsrOMYUsWAHgsShVB9y4P8AdpR6Lspe3aFre3lkRc94DC58cE4DHl0GT0q5/aD1HtNSWMdIYVHzYlj+VO7ZG2FlpcAbkIbcO/8ADxN8+tAZS0OF2uoETKyGaNV8CGLgL7EGpneRtS2oX0kucxISkIzyCA8j7t8Xz9Kkd0lmbvWImbHIvM3vg/TvMDVR1fTZLaaSCYcMkTFWHt4jzBGCD5EUBb9k94q2MAhSwtpCfjkfJZ/fl09OlQuzermGW6mQBOKCZQB8K9pyC+3PH0qzNvSVYIY49OtA6IFkkdFfjwMAgcI4c4yck/5299jb/VbBC8VnZl3DhViMblADji4QThic8JxjhB555ALrdHpP3jVbZSMrG3bN/c5j/Fw1qu6uFjRnY4VFLMfQDJ/lS33VbtJNMnlmmljkLoETg4uXPLZyB5L/ADq/a/Zma2niXk0kToPcqQP50BkTavaCW/uZLmXq57q5yEX8Kj0A/OrTo+8pLe1+7Lp1qVK8LM2SzkjmSccz/SqJcQNGzI4KuhKsp5EEHBB9QaZGob1g5QQaZZocYYNGrlmOOmFGB6c+tASH2b0b75cEfCIAD7lxj+hrQlVfd/ZzLbdpcwQQTS4JjhiCcK/hDY+JuZPpnHqbRQENtXoK3kBjOA470bfqt/kehpAaq7Qs0bDhkUlWB/Ca0xVE3kbDC8XtoQBcIOnhIP1T+0PA/L2hsqUn2jraDcp0QdWeH0937ESTU5s3shdXvOGPudDI3dT5H8XyzVp2M2FRU+96l+ihBHDE+QTk4BfxAz+Hx8ceLAuNvbCJQqOWAGAsaHHsOgFOF1ZtN22PFUXL39xSody8hHevEU+QgLD6mUZ+lVTU9nmsp3iaRJCAOafmD0PpV01zeXLICtunYg/jJ4n+mML/ADqiMxJJJJJOSTzJJ6knxNQXWxa7MTq7Zt90J+lv4x0X5CivyuO5vgOS8z5+H/eq8YuXCOzdfCqPamz0vbngHqelde7nTjPqNuB0R+1b0Cc/64qvqrOwABZ2OAAMknwAHiafm7PY37jEzy87iYDi/YUdEH9SfE+wq/VX2UeS3HWu55fTuRdaKKKmOMFRG1qO1lcrGpZ2hdVUdSSpGB9al6KAybYbtNSkkRGtZEDsql2AwoJwWPPoBzrVdjaLFGkSDCRqEUegGBXvRQGWtqNhdRlvbqRLOYrJPK6nA5guxHj5YrQW7zZ/7jYQQEYcLxSfvtzb6E4+VTt5dpEjSSMERAWZmOAAOpJpZ3W/XT1k4VjuHUHHaKqge4DOGx8qA7df3VWF1dyXE00vaSsGZRIoHQADHDnGAB1q763pi3MEkDsyrKpQlDhgD1wSDis9bEkantEbgjKdq84yPwpyi9iO4fcVofU9Vgt14p5UiU9C7Bc+2etAVnYvdva6bK8sDSszpwfpGBAGQeWFHPlUttFsjZ3uDcwJIwGA3RgPLiHPFd+l6vBcqWgljlA6lGBx5Zx0rtoBd6zs7pujWsl7HaRs8WCnGSTxEgKAWzw8z1xVM/8AMBJ/sKf8Y/8A5039rbe3a1lN1GssUamQo3QlQSKz1uR2bivb5+3jWSKKIsVYciSQF/M0A/8AYfXXvrOO5kiERkyQgbi5AkA5wOuM1PV4WNmkMaxRKEjQcKqOgHkK96Aru0Ow9jetx3FujP04xlWPuRgmvzQNhrCzbjgtkVx0c95h7Fs4qx15XU4RGduiKWOOuAMmgPWioDY3a631KHtbcnunDo2A6HwyAT18D41P0AUUV8s1ALDefd3MsLZYQWwmEaqV/SSsuSWyeSICpxyPF15DFLtOg559a0bdXSRozuwVFGSzHAA9SelUvbrZqKaJpYkCyqOIFcAOPI45HPgarXUuXrI7207jXRiqS6vrny8xSTJkfEV9R1/nUdHqDDKnveTdPqPOnxoWxdrbRcU4SRwMu8nwr54B5BR5mjWtj7CYAmBB45jPBke69QaxXp3j1iXVbzD0mas/Hx+Xn1EBcXRPxHl9BVl2d2AvLvBEfZRn/wByUFR8l+Jv9c6d+h7N2cADQQRqeobGW/iPPNUfVNe1qweW6uo4JrNXOURsOqFsKQceAx1/lU0a8HKu1spvP3LVsfsNb2A4l/STEYMrDn68I/AP9ZNcOkbwFudWlsIkDRxRsWmB/GpHEMdOHnj3FLvbjfd20RisI3j4xhpZMBwD1ChScH9rPsPGoHYbbOLT07PT7WS5vJ8K0kvIcuYVI0JJXqc5BPU+QkKTbbyzTNFeVqzFELgK5UFlByAccxnxwa9aGAooooAooooBN/aQ1R0gtbdThJmd39ez4OEe2Xz8hVN3erbQ6Tqd1J2TTkdjGr8JIyvVQeeWLdf2KeG3exUGqRLHMWVoyTHIuOJc44hz6qcDI9B5VSLbcJaBCJLmZnJGHUKoA8uHB6+ZNAQ32cNPx98um5KqrED4eLSfQBPrVd0Cxk2i1WR7h2SJQXIXBKIDhEXPIHn1x5nFPfY/ZCHT7U20ZZ0ZmZi+MtxDBzgAdABSdudz+p200n3Gcdm4K8QlMblD+FgOvyoDi3aQiDaEw2js8CtLGWP4kUHOcciOIDn860hS73VbthpgeWZ1kuJAF7o7sa9SATzJJ6n0A8yWDNKFUsxwqgknyA5mgKDvz1bsNKkUHDTssI+fNv8ACpqG+zppHZ2c1wRznkCj92MED/Ez/QUtd6O8Mar2ASJokh4zgvxcRbhweQGMBf5mm3uM2gW4suwSFo1tQiFywIkZuItgAcsYB/vCgGTRRRQBURtVtBFY2z3EwYxqVBCjJ7xAHIkeJqXrzuYFkUo6hlYYKsMgj1B60BmHUNZtbG5N5o12w4jzt3icAAnJXJHCyenIjwzVrn3+SG3YLaBJyCqvx5jBxzbBXORkd3PlzqVv92U11cPGILWxsw2OKJQ80ig8uZ+Ekc/T9rx7t8myqJoqx2ycKWjrIFH6uCrEnx+LiJ8cUBK7AbCSWsxvJr2WeaeP9ICMIc4I6kk8PMDp7DpVt1q/SAK8h4UJ4Sx+EE9MnwB6Z9qid2u0CXunwSKQWRRHIM81dQAc+/I/OprUtPEo8M4K95eJWU4yrLkZHIePKhtHGfW6HJcvHLGVcK8bDBBwykf0Iqk7b7YxxxmG3YNK3d7uCqD5cs+lLbUbWN5ZCiqkZY8KqcjGeWCQOWK+FRUGeQ9SarS1OVhI9Fp9lUJKdkuFz4fXljcsdsrW6iMc5RSy8LxSfCc9cZ5Fa8ta2ytoY8I6uQMKkZz0HIcuQFKczxtyLKfevoQKOgxWFqpJcrkz/paZTzCWY+A9tgHY2i8ZyxJckfDlyW4R+6CBXLvYnVNJvCxxmPhHuSAB9aquwm3ENpbvHdvwRx96NsE8j1XAGcg8x7nyqO2ma92hdIbeGS2sEbiaaYFe08mC8iwAzhR8yOWJ65KUUzi66mVV8oy+PyJfdpstBeaFBDdRBlJkZT0Zcu2GU9QcYqV2Y2IvLG4Ux6i0toM5hljBfHgOPPh58varlpGnJbwxwRDCRKEX2A/r4111uVAooooAooooAopdbxd6sWnP2Ecfb3GMsOLhRAemTgkn9kfUUum38X2c9jbgeWG/6qA0VSwh3z273YtY7eVmabsVcMvCe/whvPh8favvZHeTLeafe3UsCwi2Q8LqxKu3CTjhIyOHueJ+IUhNkGukuUls4mlmi74UIXxyxkqPDnQGx6KW+w21Oofdry51WMxJAoKL2RjY4DF+R6/gA9c0qrvbvV9VuOytnkTiyVhgbgwB5vyJ5eJIoDTteN7arLG8b81dSjAHGQRg8x05VnLd/vIvra8jt7mV5onkETrI3EyEtw5DHnyPqc4r43/ap2updmDkW8ap827x/qKAbX/hBpX+zn/iP/1V96rdWWz1lxRQt2bzAcCtkl2Xrlj+qn8qS+z2k629kIrOKVLaRjIWQrGZC2BksWDEYUDly96q+0Gz9xZFUuozHI+WwSCeHoDkE9TxfSgNObv9uU1RZXjhkiWIquXIPESCSBjyAH1Fdm2O2VrpqI9yzDtMhFVcs3DjPtjI5nzFITYjWdZs7bhsrV2hkYyBvu7PxEgDIbxGFFPHXdhob97eS9LSGCPh7MHhjLtwl2OOfMqOWce9AU07/LTPK2uOHz7mfpxfnV72O2ztdSRmt3PEmOONhh1z0yPEdeYJFLrfRszplrYZjhjhuCy9kE5M3McXLPNQM9fSoD7OdjI15NMMiNIuBj4EsRwj37pNAaGr4miV1KsAysCCD0IPIj2r7ooBVR7rrmxuGn0m8ESv8UEwLIQOgyM8QGTjIyPPnUhrGqaxBbu1wlkEA4S6NJx97lyHTi50xaom96OY2imNS0aPxy46gAd048VBJJ8sCtZ57LwWNJGMroqbws8ilFeQgXi4sZPmeePbyrmOojwU/WvM6gx6KP61QVcz2Fms0/e8/IkXUEYPMeRr8UADHQCoxppT+t8hXhIrfiDfPNbqnPVlezcYrmMG/wCPyTltq/YSLKjAPGeIePT8j0rSNtIWRWZSpKglT1Ukcx8ulZ73X6H96vk4hmOH9K3lyPcHzbH0rRFWa6+wjgbhq3qJLKSwFFFFSnOCiiigCiiuHXJJFt5jCpaURtwKvUtg8OM+uKAz7vg2HuxezXUcTzQzEOGjBYryAIIHMDl16Yrnsd7BKCK8sLW4jxggII2x08iB9Kj9J2n1jTAIh26IOkc0TFR7cQ5D2OK8b6DVNZuBIYHkfAXiWLgQD1bGPqaAYW2GrWcezg+4K0cVzLwBT8SksWkB5npwkdcdKjvs9GGE3VxPLHEGCxRl3VeLGWkxk88Zi+tfm3+766t9Jsoog03YPK84jBbvScOCAOZVcMufXNLjT9IurvsraG3dihY8lPVyMsxPJeSqMnyFAPPevvO+5LHFZmOSWVePtMhkVc4GAOTE8/HljxzVH2b3mauIp5zGLiCIYdyoTsyw7pDAc8HBxg+uM5qJ3t7Ky2T2uVLRC2ji7QDu8aZ4xnwOTkeYo0nXLh9FawtbKeQvKWlmjjZ14SQQO6p7xxjn4D15ARe6zSxcapbBvhjbtnPpH3vpkConWLx769kkUEvczHgU9e+2EX5AqKZO6HYy74L9mia3leDsIjPGyDMmeMjIzgADoPEVLbHbl57W9guJpoXSJ+MqobJIB4eoxybB+VAOLTbNYYo4l+GNFQeygD8qzFvr1HttWmA6RBYh8hk/zJFamrKO2ukXVpqcsskDEfeWmRipKOO0415jl0wCPCgNHbL3VtDBBaJPCXjjWPgWRS3Eo7wwDnqDULvj2mksbDjgfgmkkWNGABx1ZjgjHwqfrS23HbG3DXgvZo3SOMMVaQEF3YYyM8yMEnNXPehtTqVvcpFY2rTII+J2+7vIOIk8gwGOmKAX27nYR9aaS7vLmQoknAfxSOcBiOJj3FAZfA9fCtBaHo0NpCsNvGI416AeJ8ST1JPmait3t5czWUcl5GI5nLEoIzHgZIXKnmDgZqyUAUUUUAV4XtwkcbPIQEUEsT5eNe9Q+1umNcWksSHDMOXkSDnHz6Vh9ODetRlNKTws8iI1kQSTvJDD2UbHITOceuOgz5DkK8AMV9zxMjFHUqynBUjBBr4rnNtvk91XXCuOIIKKKKwb5JPZ7XpbOQvCR3scakcnAzjPjyyfrT00PVFuYI5lGA4zjyPiPkaz9ZWjyusca8TscAf5nwHrT92a0wW1tHCCG4BzI8SeZ/nVnTuXyPP71GpKLXteXvJOiiirR58KKKKAKKKKAKKKKAKKKKAKKKKAKKKKAKKKKAKKKKAKKKKAKKKKAKjL3TnfpJ9a/KKArerbGtN8XC3kfH61Xp92sv4T/Q0UVrKMZdUT1am6riEmjmO7e58x9P8AvXpHu3n8T/r60UVqqoeBM9x1TWHP7fgnNL2Kli+Ehc9fWrDZ6JIvV6KKlKUm5PMnlk5bRFRgsW969aKKwAooooD/2Q==">
            <a:hlinkClick r:id="rId3"/>
            <a:extLst>
              <a:ext uri="{FF2B5EF4-FFF2-40B4-BE49-F238E27FC236}">
                <a16:creationId xmlns:a16="http://schemas.microsoft.com/office/drawing/2014/main" id="{B3245EA6-8942-EE74-05AF-C9C04C72576F}"/>
              </a:ext>
            </a:extLst>
          </p:cNvPr>
          <p:cNvSpPr>
            <a:spLocks noChangeAspect="1" noChangeArrowheads="1"/>
          </p:cNvSpPr>
          <p:nvPr/>
        </p:nvSpPr>
        <p:spPr bwMode="auto">
          <a:xfrm>
            <a:off x="1628775" y="-685800"/>
            <a:ext cx="28575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nvGrpSpPr>
          <p:cNvPr id="112644" name="Group 14">
            <a:extLst>
              <a:ext uri="{FF2B5EF4-FFF2-40B4-BE49-F238E27FC236}">
                <a16:creationId xmlns:a16="http://schemas.microsoft.com/office/drawing/2014/main" id="{FF82AC2A-8DEF-A52F-435E-1EB4022A54EF}"/>
              </a:ext>
            </a:extLst>
          </p:cNvPr>
          <p:cNvGrpSpPr>
            <a:grpSpLocks/>
          </p:cNvGrpSpPr>
          <p:nvPr/>
        </p:nvGrpSpPr>
        <p:grpSpPr bwMode="auto">
          <a:xfrm>
            <a:off x="2981326" y="2438401"/>
            <a:ext cx="6456363" cy="2613025"/>
            <a:chOff x="1241947" y="2361062"/>
            <a:chExt cx="6455391" cy="2612592"/>
          </a:xfrm>
        </p:grpSpPr>
        <p:sp>
          <p:nvSpPr>
            <p:cNvPr id="4" name="TextBox 3">
              <a:extLst>
                <a:ext uri="{FF2B5EF4-FFF2-40B4-BE49-F238E27FC236}">
                  <a16:creationId xmlns:a16="http://schemas.microsoft.com/office/drawing/2014/main" id="{72111BB9-963C-F30D-0B24-42F5BB20206D}"/>
                </a:ext>
              </a:extLst>
            </p:cNvPr>
            <p:cNvSpPr txBox="1"/>
            <p:nvPr/>
          </p:nvSpPr>
          <p:spPr>
            <a:xfrm>
              <a:off x="2683180" y="2361062"/>
              <a:ext cx="3404675" cy="584103"/>
            </a:xfrm>
            <a:prstGeom prst="rect">
              <a:avLst/>
            </a:prstGeom>
            <a:noFill/>
          </p:spPr>
          <p:txBody>
            <a:bodyPr>
              <a:spAutoFit/>
            </a:bodyPr>
            <a:lstStyle/>
            <a:p>
              <a:pPr>
                <a:defRPr/>
              </a:pPr>
              <a:r>
                <a:rPr lang="en-US" sz="3200" dirty="0">
                  <a:solidFill>
                    <a:srgbClr val="FF0000"/>
                  </a:solidFill>
                  <a:latin typeface="+mn-lt"/>
                  <a:ea typeface="ＭＳ Ｐゴシック" panose="020B0600070205080204" pitchFamily="34" charset="-128"/>
                </a:rPr>
                <a:t>Endothelial Cells</a:t>
              </a:r>
            </a:p>
          </p:txBody>
        </p:sp>
        <p:sp>
          <p:nvSpPr>
            <p:cNvPr id="5" name="TextBox 4">
              <a:extLst>
                <a:ext uri="{FF2B5EF4-FFF2-40B4-BE49-F238E27FC236}">
                  <a16:creationId xmlns:a16="http://schemas.microsoft.com/office/drawing/2014/main" id="{C9388544-4D50-519F-8BF5-437FB9A2CACF}"/>
                </a:ext>
              </a:extLst>
            </p:cNvPr>
            <p:cNvSpPr txBox="1"/>
            <p:nvPr/>
          </p:nvSpPr>
          <p:spPr>
            <a:xfrm>
              <a:off x="1241947" y="3895921"/>
              <a:ext cx="2245975" cy="585690"/>
            </a:xfrm>
            <a:prstGeom prst="rect">
              <a:avLst/>
            </a:prstGeom>
            <a:noFill/>
          </p:spPr>
          <p:txBody>
            <a:bodyPr>
              <a:spAutoFit/>
            </a:bodyPr>
            <a:lstStyle/>
            <a:p>
              <a:pPr>
                <a:defRPr/>
              </a:pPr>
              <a:r>
                <a:rPr lang="en-US" sz="3200" dirty="0">
                  <a:latin typeface="+mn-lt"/>
                  <a:ea typeface="ＭＳ Ｐゴシック" panose="020B0600070205080204" pitchFamily="34" charset="-128"/>
                </a:rPr>
                <a:t>Platelets</a:t>
              </a:r>
            </a:p>
          </p:txBody>
        </p:sp>
        <p:sp>
          <p:nvSpPr>
            <p:cNvPr id="6" name="TextBox 5">
              <a:extLst>
                <a:ext uri="{FF2B5EF4-FFF2-40B4-BE49-F238E27FC236}">
                  <a16:creationId xmlns:a16="http://schemas.microsoft.com/office/drawing/2014/main" id="{56F1683B-538A-21E5-6CAA-116490A224E5}"/>
                </a:ext>
              </a:extLst>
            </p:cNvPr>
            <p:cNvSpPr txBox="1"/>
            <p:nvPr/>
          </p:nvSpPr>
          <p:spPr>
            <a:xfrm>
              <a:off x="5281527" y="3895921"/>
              <a:ext cx="2415811" cy="1077733"/>
            </a:xfrm>
            <a:prstGeom prst="rect">
              <a:avLst/>
            </a:prstGeom>
            <a:noFill/>
          </p:spPr>
          <p:txBody>
            <a:bodyPr>
              <a:spAutoFit/>
            </a:bodyPr>
            <a:lstStyle/>
            <a:p>
              <a:pPr algn="ctr">
                <a:defRPr/>
              </a:pPr>
              <a:r>
                <a:rPr lang="en-US" sz="3200" dirty="0">
                  <a:latin typeface="+mn-lt"/>
                  <a:ea typeface="ＭＳ Ｐゴシック" panose="020B0600070205080204" pitchFamily="34" charset="-128"/>
                </a:rPr>
                <a:t>Coagulation Cascade</a:t>
              </a:r>
            </a:p>
          </p:txBody>
        </p:sp>
        <p:cxnSp>
          <p:nvCxnSpPr>
            <p:cNvPr id="112648" name="Straight Arrow Connector 8">
              <a:extLst>
                <a:ext uri="{FF2B5EF4-FFF2-40B4-BE49-F238E27FC236}">
                  <a16:creationId xmlns:a16="http://schemas.microsoft.com/office/drawing/2014/main" id="{D4F6A771-9855-F2E6-1C6A-06A5B54C9393}"/>
                </a:ext>
              </a:extLst>
            </p:cNvPr>
            <p:cNvCxnSpPr>
              <a:cxnSpLocks noChangeShapeType="1"/>
            </p:cNvCxnSpPr>
            <p:nvPr/>
          </p:nvCxnSpPr>
          <p:spPr bwMode="auto">
            <a:xfrm>
              <a:off x="3043451" y="4203510"/>
              <a:ext cx="2231409" cy="0"/>
            </a:xfrm>
            <a:prstGeom prst="straightConnector1">
              <a:avLst/>
            </a:prstGeom>
            <a:noFill/>
            <a:ln w="57150" algn="ctr">
              <a:solidFill>
                <a:srgbClr val="3333FF"/>
              </a:solidFill>
              <a:round/>
              <a:headEnd type="arrow" w="med" len="med"/>
              <a:tailEnd type="arrow" w="med" len="med"/>
            </a:ln>
            <a:extLst>
              <a:ext uri="{909E8E84-426E-40DD-AFC4-6F175D3DCCD1}">
                <a14:hiddenFill xmlns:a14="http://schemas.microsoft.com/office/drawing/2010/main">
                  <a:noFill/>
                </a14:hiddenFill>
              </a:ext>
            </a:extLst>
          </p:spPr>
        </p:cxnSp>
        <p:cxnSp>
          <p:nvCxnSpPr>
            <p:cNvPr id="112649" name="Straight Arrow Connector 10">
              <a:extLst>
                <a:ext uri="{FF2B5EF4-FFF2-40B4-BE49-F238E27FC236}">
                  <a16:creationId xmlns:a16="http://schemas.microsoft.com/office/drawing/2014/main" id="{45F1F07E-F2D4-FAB9-0D8C-45E5095E80C7}"/>
                </a:ext>
              </a:extLst>
            </p:cNvPr>
            <p:cNvCxnSpPr>
              <a:cxnSpLocks noChangeShapeType="1"/>
            </p:cNvCxnSpPr>
            <p:nvPr/>
          </p:nvCxnSpPr>
          <p:spPr bwMode="auto">
            <a:xfrm flipV="1">
              <a:off x="2190466" y="3009331"/>
              <a:ext cx="852985" cy="852985"/>
            </a:xfrm>
            <a:prstGeom prst="straightConnector1">
              <a:avLst/>
            </a:prstGeom>
            <a:noFill/>
            <a:ln w="57150" algn="ctr">
              <a:solidFill>
                <a:srgbClr val="3333FF"/>
              </a:solidFill>
              <a:round/>
              <a:headEnd type="arrow" w="med" len="med"/>
              <a:tailEnd type="arrow" w="med" len="med"/>
            </a:ln>
            <a:extLst>
              <a:ext uri="{909E8E84-426E-40DD-AFC4-6F175D3DCCD1}">
                <a14:hiddenFill xmlns:a14="http://schemas.microsoft.com/office/drawing/2010/main">
                  <a:noFill/>
                </a14:hiddenFill>
              </a:ext>
            </a:extLst>
          </p:spPr>
        </p:cxnSp>
        <p:cxnSp>
          <p:nvCxnSpPr>
            <p:cNvPr id="112650" name="Straight Arrow Connector 11">
              <a:extLst>
                <a:ext uri="{FF2B5EF4-FFF2-40B4-BE49-F238E27FC236}">
                  <a16:creationId xmlns:a16="http://schemas.microsoft.com/office/drawing/2014/main" id="{8DEED47A-4828-6872-88AE-80AB739CF967}"/>
                </a:ext>
              </a:extLst>
            </p:cNvPr>
            <p:cNvCxnSpPr>
              <a:cxnSpLocks noChangeShapeType="1"/>
            </p:cNvCxnSpPr>
            <p:nvPr/>
          </p:nvCxnSpPr>
          <p:spPr bwMode="auto">
            <a:xfrm flipH="1" flipV="1">
              <a:off x="5283958" y="3045726"/>
              <a:ext cx="852985" cy="852985"/>
            </a:xfrm>
            <a:prstGeom prst="straightConnector1">
              <a:avLst/>
            </a:prstGeom>
            <a:noFill/>
            <a:ln w="57150" algn="ctr">
              <a:solidFill>
                <a:srgbClr val="3333FF"/>
              </a:solidFill>
              <a:round/>
              <a:headEnd type="arrow" w="med" len="med"/>
              <a:tailEnd type="arrow" w="med" len="med"/>
            </a:ln>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88065-115B-F1A0-387A-38DA0748D308}"/>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EAD75C5A-D532-41DD-8B7C-70F4027FBA95}"/>
              </a:ext>
            </a:extLst>
          </p:cNvPr>
          <p:cNvGrpSpPr/>
          <p:nvPr/>
        </p:nvGrpSpPr>
        <p:grpSpPr>
          <a:xfrm>
            <a:off x="8597094" y="1780670"/>
            <a:ext cx="2619507" cy="3618523"/>
            <a:chOff x="8597094" y="1780670"/>
            <a:chExt cx="2619507" cy="3618523"/>
          </a:xfrm>
        </p:grpSpPr>
        <p:pic>
          <p:nvPicPr>
            <p:cNvPr id="7" name="Picture 6">
              <a:extLst>
                <a:ext uri="{FF2B5EF4-FFF2-40B4-BE49-F238E27FC236}">
                  <a16:creationId xmlns:a16="http://schemas.microsoft.com/office/drawing/2014/main" id="{37781EC3-498F-C813-A5C9-BD5521463E7D}"/>
                </a:ext>
              </a:extLst>
            </p:cNvPr>
            <p:cNvPicPr>
              <a:picLocks noChangeAspect="1"/>
            </p:cNvPicPr>
            <p:nvPr/>
          </p:nvPicPr>
          <p:blipFill>
            <a:blip r:embed="rId3">
              <a:extLst>
                <a:ext uri="{28A0092B-C50C-407E-A947-70E740481C1C}">
                  <a14:useLocalDpi xmlns:a14="http://schemas.microsoft.com/office/drawing/2010/main" val="0"/>
                </a:ext>
              </a:extLst>
            </a:blip>
            <a:srcRect l="72813"/>
            <a:stretch>
              <a:fillRect/>
            </a:stretch>
          </p:blipFill>
          <p:spPr>
            <a:xfrm>
              <a:off x="8597095" y="1780670"/>
              <a:ext cx="2619506" cy="3618523"/>
            </a:xfrm>
            <a:prstGeom prst="rect">
              <a:avLst/>
            </a:prstGeom>
          </p:spPr>
        </p:pic>
        <p:sp>
          <p:nvSpPr>
            <p:cNvPr id="9" name="Rectangle 8">
              <a:extLst>
                <a:ext uri="{FF2B5EF4-FFF2-40B4-BE49-F238E27FC236}">
                  <a16:creationId xmlns:a16="http://schemas.microsoft.com/office/drawing/2014/main" id="{DEFFE6A0-CBF6-E68D-11DC-88A2CECB6C13}"/>
                </a:ext>
              </a:extLst>
            </p:cNvPr>
            <p:cNvSpPr/>
            <p:nvPr/>
          </p:nvSpPr>
          <p:spPr>
            <a:xfrm>
              <a:off x="8597094" y="1780670"/>
              <a:ext cx="463779" cy="3524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106" name="Title 5">
            <a:extLst>
              <a:ext uri="{FF2B5EF4-FFF2-40B4-BE49-F238E27FC236}">
                <a16:creationId xmlns:a16="http://schemas.microsoft.com/office/drawing/2014/main" id="{C69A8A36-089F-E945-4A99-2211DA3455F6}"/>
              </a:ext>
            </a:extLst>
          </p:cNvPr>
          <p:cNvSpPr txBox="1">
            <a:spLocks/>
          </p:cNvSpPr>
          <p:nvPr/>
        </p:nvSpPr>
        <p:spPr bwMode="auto">
          <a:xfrm>
            <a:off x="441878" y="220694"/>
            <a:ext cx="1149833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panose="020B0604020202020204" pitchFamily="34" charset="0"/>
              </a:rPr>
              <a:t>Normal EC Cells Express Molecules that Inhibit Coagulation and Promote Fibrinolysis</a:t>
            </a:r>
          </a:p>
        </p:txBody>
      </p:sp>
      <p:sp>
        <p:nvSpPr>
          <p:cNvPr id="2" name="TextBox 1">
            <a:extLst>
              <a:ext uri="{FF2B5EF4-FFF2-40B4-BE49-F238E27FC236}">
                <a16:creationId xmlns:a16="http://schemas.microsoft.com/office/drawing/2014/main" id="{8BD191D4-49DD-79C4-A609-93C713B09970}"/>
              </a:ext>
            </a:extLst>
          </p:cNvPr>
          <p:cNvSpPr txBox="1"/>
          <p:nvPr/>
        </p:nvSpPr>
        <p:spPr>
          <a:xfrm>
            <a:off x="4422354" y="6281063"/>
            <a:ext cx="434766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Adapted from Robbins Basic Pathology</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 (2013), Chapter 3, Figure 3.11</a:t>
            </a:r>
          </a:p>
        </p:txBody>
      </p:sp>
      <p:pic>
        <p:nvPicPr>
          <p:cNvPr id="3" name="Picture 2">
            <a:extLst>
              <a:ext uri="{FF2B5EF4-FFF2-40B4-BE49-F238E27FC236}">
                <a16:creationId xmlns:a16="http://schemas.microsoft.com/office/drawing/2014/main" id="{38E44861-0570-64D2-45CD-4E703A68C7DD}"/>
              </a:ext>
            </a:extLst>
          </p:cNvPr>
          <p:cNvPicPr>
            <a:picLocks noChangeAspect="1"/>
          </p:cNvPicPr>
          <p:nvPr/>
        </p:nvPicPr>
        <p:blipFill>
          <a:blip r:embed="rId3">
            <a:extLst>
              <a:ext uri="{28A0092B-C50C-407E-A947-70E740481C1C}">
                <a14:useLocalDpi xmlns:a14="http://schemas.microsoft.com/office/drawing/2010/main" val="0"/>
              </a:ext>
            </a:extLst>
          </a:blip>
          <a:srcRect r="57348"/>
          <a:stretch>
            <a:fillRect/>
          </a:stretch>
        </p:blipFill>
        <p:spPr>
          <a:xfrm>
            <a:off x="1595214" y="1780670"/>
            <a:ext cx="4109550" cy="3618523"/>
          </a:xfrm>
          <a:prstGeom prst="rect">
            <a:avLst/>
          </a:prstGeom>
        </p:spPr>
      </p:pic>
      <p:grpSp>
        <p:nvGrpSpPr>
          <p:cNvPr id="11" name="Group 10">
            <a:extLst>
              <a:ext uri="{FF2B5EF4-FFF2-40B4-BE49-F238E27FC236}">
                <a16:creationId xmlns:a16="http://schemas.microsoft.com/office/drawing/2014/main" id="{CA77A405-E301-3EC2-CF38-8FD017692B85}"/>
              </a:ext>
            </a:extLst>
          </p:cNvPr>
          <p:cNvGrpSpPr/>
          <p:nvPr/>
        </p:nvGrpSpPr>
        <p:grpSpPr>
          <a:xfrm>
            <a:off x="3033749" y="4685626"/>
            <a:ext cx="1388605" cy="1407542"/>
            <a:chOff x="3100010" y="4592861"/>
            <a:chExt cx="1388605" cy="1407542"/>
          </a:xfrm>
        </p:grpSpPr>
        <p:sp>
          <p:nvSpPr>
            <p:cNvPr id="8" name="TextBox 7">
              <a:extLst>
                <a:ext uri="{FF2B5EF4-FFF2-40B4-BE49-F238E27FC236}">
                  <a16:creationId xmlns:a16="http://schemas.microsoft.com/office/drawing/2014/main" id="{D2F60277-91F1-B5DD-B879-375C565A6383}"/>
                </a:ext>
              </a:extLst>
            </p:cNvPr>
            <p:cNvSpPr txBox="1"/>
            <p:nvPr/>
          </p:nvSpPr>
          <p:spPr>
            <a:xfrm>
              <a:off x="3299627" y="5723404"/>
              <a:ext cx="106631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Xa (IXa, XIa)</a:t>
              </a:r>
            </a:p>
          </p:txBody>
        </p:sp>
        <p:sp>
          <p:nvSpPr>
            <p:cNvPr id="10" name="Left Brace 9">
              <a:extLst>
                <a:ext uri="{FF2B5EF4-FFF2-40B4-BE49-F238E27FC236}">
                  <a16:creationId xmlns:a16="http://schemas.microsoft.com/office/drawing/2014/main" id="{B85DDE04-EAD6-D4E4-31D6-173067D31668}"/>
                </a:ext>
              </a:extLst>
            </p:cNvPr>
            <p:cNvSpPr/>
            <p:nvPr/>
          </p:nvSpPr>
          <p:spPr>
            <a:xfrm rot="16200000">
              <a:off x="3229041" y="4463830"/>
              <a:ext cx="1130543" cy="138860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198A34E-5540-00C6-AA2A-A4132172FA64}"/>
              </a:ext>
            </a:extLst>
          </p:cNvPr>
          <p:cNvGrpSpPr/>
          <p:nvPr/>
        </p:nvGrpSpPr>
        <p:grpSpPr>
          <a:xfrm>
            <a:off x="5704764" y="1780670"/>
            <a:ext cx="2965067" cy="3618523"/>
            <a:chOff x="5704764" y="1780670"/>
            <a:chExt cx="2965067" cy="3618523"/>
          </a:xfrm>
        </p:grpSpPr>
        <p:pic>
          <p:nvPicPr>
            <p:cNvPr id="4" name="Picture 3">
              <a:extLst>
                <a:ext uri="{FF2B5EF4-FFF2-40B4-BE49-F238E27FC236}">
                  <a16:creationId xmlns:a16="http://schemas.microsoft.com/office/drawing/2014/main" id="{73D90D0B-402E-C9B6-5F77-E28C8335B396}"/>
                </a:ext>
              </a:extLst>
            </p:cNvPr>
            <p:cNvPicPr>
              <a:picLocks noChangeAspect="1"/>
            </p:cNvPicPr>
            <p:nvPr/>
          </p:nvPicPr>
          <p:blipFill>
            <a:blip r:embed="rId3">
              <a:extLst>
                <a:ext uri="{28A0092B-C50C-407E-A947-70E740481C1C}">
                  <a14:useLocalDpi xmlns:a14="http://schemas.microsoft.com/office/drawing/2010/main" val="0"/>
                </a:ext>
              </a:extLst>
            </a:blip>
            <a:srcRect l="42794" r="27187"/>
            <a:stretch>
              <a:fillRect/>
            </a:stretch>
          </p:blipFill>
          <p:spPr>
            <a:xfrm>
              <a:off x="5704764" y="1780670"/>
              <a:ext cx="2892330" cy="3618523"/>
            </a:xfrm>
            <a:prstGeom prst="rect">
              <a:avLst/>
            </a:prstGeom>
          </p:spPr>
        </p:pic>
        <p:pic>
          <p:nvPicPr>
            <p:cNvPr id="5" name="Picture 4">
              <a:extLst>
                <a:ext uri="{FF2B5EF4-FFF2-40B4-BE49-F238E27FC236}">
                  <a16:creationId xmlns:a16="http://schemas.microsoft.com/office/drawing/2014/main" id="{DF5E8D49-0FCF-A171-5AE3-5D28D019BE3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626927" y="1780670"/>
              <a:ext cx="1042904" cy="352474"/>
            </a:xfrm>
            <a:prstGeom prst="rect">
              <a:avLst/>
            </a:prstGeom>
          </p:spPr>
        </p:pic>
      </p:grpSp>
    </p:spTree>
    <p:extLst>
      <p:ext uri="{BB962C8B-B14F-4D97-AF65-F5344CB8AC3E}">
        <p14:creationId xmlns:p14="http://schemas.microsoft.com/office/powerpoint/2010/main" val="4160804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8" name="Group 58">
            <a:extLst>
              <a:ext uri="{FF2B5EF4-FFF2-40B4-BE49-F238E27FC236}">
                <a16:creationId xmlns:a16="http://schemas.microsoft.com/office/drawing/2014/main" id="{EF9D3250-E48E-C63E-17BB-A8DE17FC74F5}"/>
              </a:ext>
            </a:extLst>
          </p:cNvPr>
          <p:cNvGrpSpPr>
            <a:grpSpLocks/>
          </p:cNvGrpSpPr>
          <p:nvPr/>
        </p:nvGrpSpPr>
        <p:grpSpPr bwMode="auto">
          <a:xfrm>
            <a:off x="1943100" y="915988"/>
            <a:ext cx="2330450" cy="1300162"/>
            <a:chOff x="361950" y="1123950"/>
            <a:chExt cx="2331216" cy="1299184"/>
          </a:xfrm>
        </p:grpSpPr>
        <p:sp>
          <p:nvSpPr>
            <p:cNvPr id="106548" name="TextBox 54">
              <a:extLst>
                <a:ext uri="{FF2B5EF4-FFF2-40B4-BE49-F238E27FC236}">
                  <a16:creationId xmlns:a16="http://schemas.microsoft.com/office/drawing/2014/main" id="{81E371F6-3A35-DA55-D962-0EC865522B5B}"/>
                </a:ext>
              </a:extLst>
            </p:cNvPr>
            <p:cNvSpPr txBox="1">
              <a:spLocks noChangeArrowheads="1"/>
            </p:cNvSpPr>
            <p:nvPr/>
          </p:nvSpPr>
          <p:spPr bwMode="auto">
            <a:xfrm>
              <a:off x="361950" y="1123950"/>
              <a:ext cx="2331216" cy="39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Tissue Factor + VII</a:t>
              </a:r>
            </a:p>
          </p:txBody>
        </p:sp>
        <p:sp>
          <p:nvSpPr>
            <p:cNvPr id="106549" name="TextBox 55">
              <a:extLst>
                <a:ext uri="{FF2B5EF4-FFF2-40B4-BE49-F238E27FC236}">
                  <a16:creationId xmlns:a16="http://schemas.microsoft.com/office/drawing/2014/main" id="{BFD4E8F1-FA57-1C9D-340A-40DD0559A4B1}"/>
                </a:ext>
              </a:extLst>
            </p:cNvPr>
            <p:cNvSpPr txBox="1">
              <a:spLocks noChangeArrowheads="1"/>
            </p:cNvSpPr>
            <p:nvPr/>
          </p:nvSpPr>
          <p:spPr bwMode="auto">
            <a:xfrm>
              <a:off x="895525" y="2023385"/>
              <a:ext cx="1038566" cy="39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TF-VIIa</a:t>
              </a:r>
            </a:p>
          </p:txBody>
        </p:sp>
        <p:cxnSp>
          <p:nvCxnSpPr>
            <p:cNvPr id="106550" name="Straight Arrow Connector 22">
              <a:extLst>
                <a:ext uri="{FF2B5EF4-FFF2-40B4-BE49-F238E27FC236}">
                  <a16:creationId xmlns:a16="http://schemas.microsoft.com/office/drawing/2014/main" id="{0ACF3556-3E39-1714-B801-56B2E0F4D209}"/>
                </a:ext>
              </a:extLst>
            </p:cNvPr>
            <p:cNvCxnSpPr>
              <a:cxnSpLocks noChangeShapeType="1"/>
            </p:cNvCxnSpPr>
            <p:nvPr/>
          </p:nvCxnSpPr>
          <p:spPr bwMode="auto">
            <a:xfrm>
              <a:off x="1400175" y="1485900"/>
              <a:ext cx="0" cy="62865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06499" name="Group 60">
            <a:extLst>
              <a:ext uri="{FF2B5EF4-FFF2-40B4-BE49-F238E27FC236}">
                <a16:creationId xmlns:a16="http://schemas.microsoft.com/office/drawing/2014/main" id="{2945ACF7-11E6-BD3B-388A-48151D1B0099}"/>
              </a:ext>
            </a:extLst>
          </p:cNvPr>
          <p:cNvGrpSpPr>
            <a:grpSpLocks/>
          </p:cNvGrpSpPr>
          <p:nvPr/>
        </p:nvGrpSpPr>
        <p:grpSpPr bwMode="auto">
          <a:xfrm>
            <a:off x="7920038" y="3735389"/>
            <a:ext cx="2184400" cy="2236787"/>
            <a:chOff x="6338125" y="3943350"/>
            <a:chExt cx="2185430" cy="2237006"/>
          </a:xfrm>
        </p:grpSpPr>
        <p:sp>
          <p:nvSpPr>
            <p:cNvPr id="106542" name="TextBox 59">
              <a:extLst>
                <a:ext uri="{FF2B5EF4-FFF2-40B4-BE49-F238E27FC236}">
                  <a16:creationId xmlns:a16="http://schemas.microsoft.com/office/drawing/2014/main" id="{146DAAA1-26A1-0ACF-4309-E0B7274AA998}"/>
                </a:ext>
              </a:extLst>
            </p:cNvPr>
            <p:cNvSpPr txBox="1">
              <a:spLocks noChangeArrowheads="1"/>
            </p:cNvSpPr>
            <p:nvPr/>
          </p:nvSpPr>
          <p:spPr bwMode="auto">
            <a:xfrm>
              <a:off x="6915225" y="3943350"/>
              <a:ext cx="568393" cy="4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XIII</a:t>
              </a:r>
            </a:p>
          </p:txBody>
        </p:sp>
        <p:sp>
          <p:nvSpPr>
            <p:cNvPr id="106543" name="TextBox 60">
              <a:extLst>
                <a:ext uri="{FF2B5EF4-FFF2-40B4-BE49-F238E27FC236}">
                  <a16:creationId xmlns:a16="http://schemas.microsoft.com/office/drawing/2014/main" id="{62236A75-8378-9736-807B-B1753FF16CF7}"/>
                </a:ext>
              </a:extLst>
            </p:cNvPr>
            <p:cNvSpPr txBox="1">
              <a:spLocks noChangeArrowheads="1"/>
            </p:cNvSpPr>
            <p:nvPr/>
          </p:nvSpPr>
          <p:spPr bwMode="auto">
            <a:xfrm>
              <a:off x="6877120" y="5200773"/>
              <a:ext cx="709698" cy="4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dirty="0">
                  <a:latin typeface="Arial" panose="020B0604020202020204" pitchFamily="34" charset="0"/>
                </a:rPr>
                <a:t>XIIIa</a:t>
              </a:r>
            </a:p>
          </p:txBody>
        </p:sp>
        <p:sp>
          <p:nvSpPr>
            <p:cNvPr id="106544" name="TextBox 61">
              <a:extLst>
                <a:ext uri="{FF2B5EF4-FFF2-40B4-BE49-F238E27FC236}">
                  <a16:creationId xmlns:a16="http://schemas.microsoft.com/office/drawing/2014/main" id="{7C4DCD7E-2ED1-7CF4-BF6B-5BF675316DF1}"/>
                </a:ext>
              </a:extLst>
            </p:cNvPr>
            <p:cNvSpPr txBox="1">
              <a:spLocks noChangeArrowheads="1"/>
            </p:cNvSpPr>
            <p:nvPr/>
          </p:nvSpPr>
          <p:spPr bwMode="auto">
            <a:xfrm>
              <a:off x="7629685" y="5534180"/>
              <a:ext cx="893870" cy="6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2000">
                  <a:latin typeface="Arial" panose="020B0604020202020204" pitchFamily="34" charset="0"/>
                </a:rPr>
                <a:t>Fibrin</a:t>
              </a:r>
            </a:p>
            <a:p>
              <a:pPr algn="ctr"/>
              <a:r>
                <a:rPr lang="en-US" altLang="en-US" sz="1600">
                  <a:latin typeface="Arial" panose="020B0604020202020204" pitchFamily="34" charset="0"/>
                </a:rPr>
                <a:t>(strong)</a:t>
              </a:r>
            </a:p>
          </p:txBody>
        </p:sp>
        <p:cxnSp>
          <p:nvCxnSpPr>
            <p:cNvPr id="106545" name="Straight Arrow Connector 25">
              <a:extLst>
                <a:ext uri="{FF2B5EF4-FFF2-40B4-BE49-F238E27FC236}">
                  <a16:creationId xmlns:a16="http://schemas.microsoft.com/office/drawing/2014/main" id="{DC37BD62-A77F-F20E-8922-9CB2AFFF82D2}"/>
                </a:ext>
              </a:extLst>
            </p:cNvPr>
            <p:cNvCxnSpPr>
              <a:cxnSpLocks noChangeShapeType="1"/>
              <a:endCxn id="106543" idx="0"/>
            </p:cNvCxnSpPr>
            <p:nvPr/>
          </p:nvCxnSpPr>
          <p:spPr bwMode="auto">
            <a:xfrm flipH="1">
              <a:off x="7232276" y="4343400"/>
              <a:ext cx="6724" cy="85725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6546" name="Straight Arrow Connector 33">
              <a:extLst>
                <a:ext uri="{FF2B5EF4-FFF2-40B4-BE49-F238E27FC236}">
                  <a16:creationId xmlns:a16="http://schemas.microsoft.com/office/drawing/2014/main" id="{441B24D8-2AE7-1A34-FAE7-2758D618F0D3}"/>
                </a:ext>
              </a:extLst>
            </p:cNvPr>
            <p:cNvCxnSpPr>
              <a:cxnSpLocks noChangeShapeType="1"/>
            </p:cNvCxnSpPr>
            <p:nvPr/>
          </p:nvCxnSpPr>
          <p:spPr bwMode="auto">
            <a:xfrm>
              <a:off x="6962775" y="5776912"/>
              <a:ext cx="695325" cy="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6547" name="Straight Arrow Connector 34">
              <a:extLst>
                <a:ext uri="{FF2B5EF4-FFF2-40B4-BE49-F238E27FC236}">
                  <a16:creationId xmlns:a16="http://schemas.microsoft.com/office/drawing/2014/main" id="{8CADBFBA-55CA-A39C-458F-6FA424027561}"/>
                </a:ext>
              </a:extLst>
            </p:cNvPr>
            <p:cNvCxnSpPr>
              <a:cxnSpLocks noChangeShapeType="1"/>
            </p:cNvCxnSpPr>
            <p:nvPr/>
          </p:nvCxnSpPr>
          <p:spPr bwMode="auto">
            <a:xfrm>
              <a:off x="6338125" y="4672012"/>
              <a:ext cx="828675" cy="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grpSp>
        <p:nvGrpSpPr>
          <p:cNvPr id="106500" name="Group 67">
            <a:extLst>
              <a:ext uri="{FF2B5EF4-FFF2-40B4-BE49-F238E27FC236}">
                <a16:creationId xmlns:a16="http://schemas.microsoft.com/office/drawing/2014/main" id="{02F21F10-1E88-D4FA-6065-4D47DFDCABD6}"/>
              </a:ext>
            </a:extLst>
          </p:cNvPr>
          <p:cNvGrpSpPr>
            <a:grpSpLocks/>
          </p:cNvGrpSpPr>
          <p:nvPr/>
        </p:nvGrpSpPr>
        <p:grpSpPr bwMode="auto">
          <a:xfrm>
            <a:off x="3524251" y="1300163"/>
            <a:ext cx="5040313" cy="4672012"/>
            <a:chOff x="1943100" y="1600198"/>
            <a:chExt cx="5040313" cy="4672704"/>
          </a:xfrm>
        </p:grpSpPr>
        <p:grpSp>
          <p:nvGrpSpPr>
            <p:cNvPr id="106521" name="Group 64">
              <a:extLst>
                <a:ext uri="{FF2B5EF4-FFF2-40B4-BE49-F238E27FC236}">
                  <a16:creationId xmlns:a16="http://schemas.microsoft.com/office/drawing/2014/main" id="{A5C43181-EA59-05D0-ABBE-3650742E4B9F}"/>
                </a:ext>
              </a:extLst>
            </p:cNvPr>
            <p:cNvGrpSpPr>
              <a:grpSpLocks/>
            </p:cNvGrpSpPr>
            <p:nvPr/>
          </p:nvGrpSpPr>
          <p:grpSpPr bwMode="auto">
            <a:xfrm>
              <a:off x="1943100" y="1600198"/>
              <a:ext cx="5040313" cy="4672704"/>
              <a:chOff x="1943100" y="1507434"/>
              <a:chExt cx="5040855" cy="4672922"/>
            </a:xfrm>
          </p:grpSpPr>
          <p:grpSp>
            <p:nvGrpSpPr>
              <p:cNvPr id="106523" name="Group 59">
                <a:extLst>
                  <a:ext uri="{FF2B5EF4-FFF2-40B4-BE49-F238E27FC236}">
                    <a16:creationId xmlns:a16="http://schemas.microsoft.com/office/drawing/2014/main" id="{B270A10E-7331-EFDE-4591-F91D3634C41D}"/>
                  </a:ext>
                </a:extLst>
              </p:cNvPr>
              <p:cNvGrpSpPr>
                <a:grpSpLocks/>
              </p:cNvGrpSpPr>
              <p:nvPr/>
            </p:nvGrpSpPr>
            <p:grpSpPr bwMode="auto">
              <a:xfrm>
                <a:off x="1943100" y="1507434"/>
                <a:ext cx="5040855" cy="4672922"/>
                <a:chOff x="1943100" y="1507434"/>
                <a:chExt cx="5040855" cy="4672922"/>
              </a:xfrm>
            </p:grpSpPr>
            <p:sp>
              <p:nvSpPr>
                <p:cNvPr id="106525" name="TextBox 73">
                  <a:extLst>
                    <a:ext uri="{FF2B5EF4-FFF2-40B4-BE49-F238E27FC236}">
                      <a16:creationId xmlns:a16="http://schemas.microsoft.com/office/drawing/2014/main" id="{4D710844-CEE2-FA8F-FC1D-5048C93C6DCA}"/>
                    </a:ext>
                  </a:extLst>
                </p:cNvPr>
                <p:cNvSpPr txBox="1">
                  <a:spLocks noChangeArrowheads="1"/>
                </p:cNvSpPr>
                <p:nvPr/>
              </p:nvSpPr>
              <p:spPr bwMode="auto">
                <a:xfrm>
                  <a:off x="2379710" y="1507434"/>
                  <a:ext cx="427083"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IX</a:t>
                  </a:r>
                </a:p>
              </p:txBody>
            </p:sp>
            <p:sp>
              <p:nvSpPr>
                <p:cNvPr id="106526" name="TextBox 74">
                  <a:extLst>
                    <a:ext uri="{FF2B5EF4-FFF2-40B4-BE49-F238E27FC236}">
                      <a16:creationId xmlns:a16="http://schemas.microsoft.com/office/drawing/2014/main" id="{18488C82-4EA2-B4B8-3BB7-D90CC3697986}"/>
                    </a:ext>
                  </a:extLst>
                </p:cNvPr>
                <p:cNvSpPr txBox="1">
                  <a:spLocks noChangeArrowheads="1"/>
                </p:cNvSpPr>
                <p:nvPr/>
              </p:nvSpPr>
              <p:spPr bwMode="auto">
                <a:xfrm>
                  <a:off x="4061053" y="1923440"/>
                  <a:ext cx="355638"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X</a:t>
                  </a:r>
                </a:p>
              </p:txBody>
            </p:sp>
            <p:sp>
              <p:nvSpPr>
                <p:cNvPr id="106527" name="TextBox 76">
                  <a:extLst>
                    <a:ext uri="{FF2B5EF4-FFF2-40B4-BE49-F238E27FC236}">
                      <a16:creationId xmlns:a16="http://schemas.microsoft.com/office/drawing/2014/main" id="{B89BC94B-BD1E-B462-AA22-1937DDA89DB6}"/>
                    </a:ext>
                  </a:extLst>
                </p:cNvPr>
                <p:cNvSpPr txBox="1">
                  <a:spLocks noChangeArrowheads="1"/>
                </p:cNvSpPr>
                <p:nvPr/>
              </p:nvSpPr>
              <p:spPr bwMode="auto">
                <a:xfrm>
                  <a:off x="4000721" y="3128587"/>
                  <a:ext cx="498529"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Xa</a:t>
                  </a:r>
                </a:p>
              </p:txBody>
            </p:sp>
            <p:sp>
              <p:nvSpPr>
                <p:cNvPr id="106528" name="TextBox 77">
                  <a:extLst>
                    <a:ext uri="{FF2B5EF4-FFF2-40B4-BE49-F238E27FC236}">
                      <a16:creationId xmlns:a16="http://schemas.microsoft.com/office/drawing/2014/main" id="{7B32974B-BF65-30B2-2FDF-A6A465A1A827}"/>
                    </a:ext>
                  </a:extLst>
                </p:cNvPr>
                <p:cNvSpPr txBox="1">
                  <a:spLocks noChangeArrowheads="1"/>
                </p:cNvSpPr>
                <p:nvPr/>
              </p:nvSpPr>
              <p:spPr bwMode="auto">
                <a:xfrm>
                  <a:off x="2355894" y="2545861"/>
                  <a:ext cx="569974"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dirty="0">
                      <a:latin typeface="Arial" panose="020B0604020202020204" pitchFamily="34" charset="0"/>
                    </a:rPr>
                    <a:t>IXa</a:t>
                  </a:r>
                </a:p>
              </p:txBody>
            </p:sp>
            <p:sp>
              <p:nvSpPr>
                <p:cNvPr id="106529" name="TextBox 78">
                  <a:extLst>
                    <a:ext uri="{FF2B5EF4-FFF2-40B4-BE49-F238E27FC236}">
                      <a16:creationId xmlns:a16="http://schemas.microsoft.com/office/drawing/2014/main" id="{AC14D461-2AF0-3D66-2577-DF741A79959B}"/>
                    </a:ext>
                  </a:extLst>
                </p:cNvPr>
                <p:cNvSpPr txBox="1">
                  <a:spLocks noChangeArrowheads="1"/>
                </p:cNvSpPr>
                <p:nvPr/>
              </p:nvSpPr>
              <p:spPr bwMode="auto">
                <a:xfrm>
                  <a:off x="3122740" y="2801499"/>
                  <a:ext cx="552509" cy="3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400" dirty="0">
                      <a:solidFill>
                        <a:srgbClr val="FF0000"/>
                      </a:solidFill>
                      <a:latin typeface="Arial" panose="020B0604020202020204" pitchFamily="34" charset="0"/>
                    </a:rPr>
                    <a:t>VIIIa</a:t>
                  </a:r>
                </a:p>
              </p:txBody>
            </p:sp>
            <p:sp>
              <p:nvSpPr>
                <p:cNvPr id="106530" name="TextBox 79">
                  <a:extLst>
                    <a:ext uri="{FF2B5EF4-FFF2-40B4-BE49-F238E27FC236}">
                      <a16:creationId xmlns:a16="http://schemas.microsoft.com/office/drawing/2014/main" id="{6992A19B-F63D-F273-3F6C-ECD4D276EC88}"/>
                    </a:ext>
                  </a:extLst>
                </p:cNvPr>
                <p:cNvSpPr txBox="1">
                  <a:spLocks noChangeArrowheads="1"/>
                </p:cNvSpPr>
                <p:nvPr/>
              </p:nvSpPr>
              <p:spPr bwMode="auto">
                <a:xfrm>
                  <a:off x="5032707" y="4457583"/>
                  <a:ext cx="1367829" cy="4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b="1">
                      <a:latin typeface="Arial" panose="020B0604020202020204" pitchFamily="34" charset="0"/>
                    </a:rPr>
                    <a:t>Thrombin</a:t>
                  </a:r>
                </a:p>
              </p:txBody>
            </p:sp>
            <p:sp>
              <p:nvSpPr>
                <p:cNvPr id="106531" name="TextBox 80">
                  <a:extLst>
                    <a:ext uri="{FF2B5EF4-FFF2-40B4-BE49-F238E27FC236}">
                      <a16:creationId xmlns:a16="http://schemas.microsoft.com/office/drawing/2014/main" id="{6997C87F-98D9-25B7-060D-1CFE10511FF1}"/>
                    </a:ext>
                  </a:extLst>
                </p:cNvPr>
                <p:cNvSpPr txBox="1">
                  <a:spLocks noChangeArrowheads="1"/>
                </p:cNvSpPr>
                <p:nvPr/>
              </p:nvSpPr>
              <p:spPr bwMode="auto">
                <a:xfrm>
                  <a:off x="3962617" y="5534117"/>
                  <a:ext cx="1397150"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Fibrinogen</a:t>
                  </a:r>
                </a:p>
              </p:txBody>
            </p:sp>
            <p:sp>
              <p:nvSpPr>
                <p:cNvPr id="106532" name="TextBox 81">
                  <a:extLst>
                    <a:ext uri="{FF2B5EF4-FFF2-40B4-BE49-F238E27FC236}">
                      <a16:creationId xmlns:a16="http://schemas.microsoft.com/office/drawing/2014/main" id="{DBD816BE-530A-C949-C777-EF995E6F1643}"/>
                    </a:ext>
                  </a:extLst>
                </p:cNvPr>
                <p:cNvSpPr txBox="1">
                  <a:spLocks noChangeArrowheads="1"/>
                </p:cNvSpPr>
                <p:nvPr/>
              </p:nvSpPr>
              <p:spPr bwMode="auto">
                <a:xfrm>
                  <a:off x="6085333" y="5534117"/>
                  <a:ext cx="898622" cy="6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2000">
                      <a:latin typeface="Arial" panose="020B0604020202020204" pitchFamily="34" charset="0"/>
                    </a:rPr>
                    <a:t>Fibrin </a:t>
                  </a:r>
                </a:p>
                <a:p>
                  <a:pPr algn="ctr"/>
                  <a:r>
                    <a:rPr lang="en-US" altLang="en-US" sz="1600">
                      <a:latin typeface="Arial" panose="020B0604020202020204" pitchFamily="34" charset="0"/>
                    </a:rPr>
                    <a:t>(weak)</a:t>
                  </a:r>
                </a:p>
              </p:txBody>
            </p:sp>
            <p:sp>
              <p:nvSpPr>
                <p:cNvPr id="106533" name="TextBox 83">
                  <a:extLst>
                    <a:ext uri="{FF2B5EF4-FFF2-40B4-BE49-F238E27FC236}">
                      <a16:creationId xmlns:a16="http://schemas.microsoft.com/office/drawing/2014/main" id="{BCA94A39-C40E-B916-9632-557EBB9AE965}"/>
                    </a:ext>
                  </a:extLst>
                </p:cNvPr>
                <p:cNvSpPr txBox="1">
                  <a:spLocks noChangeArrowheads="1"/>
                </p:cNvSpPr>
                <p:nvPr/>
              </p:nvSpPr>
              <p:spPr bwMode="auto">
                <a:xfrm>
                  <a:off x="4877115" y="2409309"/>
                  <a:ext cx="1581320" cy="40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latin typeface="Arial" panose="020B0604020202020204" pitchFamily="34" charset="0"/>
                    </a:rPr>
                    <a:t>Prothrombin</a:t>
                  </a:r>
                </a:p>
              </p:txBody>
            </p:sp>
            <p:cxnSp>
              <p:nvCxnSpPr>
                <p:cNvPr id="106534" name="Straight Arrow Connector 27">
                  <a:extLst>
                    <a:ext uri="{FF2B5EF4-FFF2-40B4-BE49-F238E27FC236}">
                      <a16:creationId xmlns:a16="http://schemas.microsoft.com/office/drawing/2014/main" id="{D6F5E0E3-015E-C2FA-E961-2DE9A70281F9}"/>
                    </a:ext>
                  </a:extLst>
                </p:cNvPr>
                <p:cNvCxnSpPr>
                  <a:cxnSpLocks noChangeShapeType="1"/>
                </p:cNvCxnSpPr>
                <p:nvPr/>
              </p:nvCxnSpPr>
              <p:spPr bwMode="auto">
                <a:xfrm>
                  <a:off x="5648325" y="2857500"/>
                  <a:ext cx="0" cy="152400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6535" name="Straight Arrow Connector 29">
                  <a:extLst>
                    <a:ext uri="{FF2B5EF4-FFF2-40B4-BE49-F238E27FC236}">
                      <a16:creationId xmlns:a16="http://schemas.microsoft.com/office/drawing/2014/main" id="{55A38E77-B113-DBE2-F974-3568EDA239BC}"/>
                    </a:ext>
                  </a:extLst>
                </p:cNvPr>
                <p:cNvCxnSpPr>
                  <a:cxnSpLocks noChangeShapeType="1"/>
                </p:cNvCxnSpPr>
                <p:nvPr/>
              </p:nvCxnSpPr>
              <p:spPr bwMode="auto">
                <a:xfrm flipH="1">
                  <a:off x="5660651" y="4848225"/>
                  <a:ext cx="6724" cy="85725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6536" name="Straight Arrow Connector 31">
                  <a:extLst>
                    <a:ext uri="{FF2B5EF4-FFF2-40B4-BE49-F238E27FC236}">
                      <a16:creationId xmlns:a16="http://schemas.microsoft.com/office/drawing/2014/main" id="{5A67B70A-6760-3DBB-1AA1-9E4B2EDEC025}"/>
                    </a:ext>
                  </a:extLst>
                </p:cNvPr>
                <p:cNvCxnSpPr>
                  <a:cxnSpLocks noChangeShapeType="1"/>
                </p:cNvCxnSpPr>
                <p:nvPr/>
              </p:nvCxnSpPr>
              <p:spPr bwMode="auto">
                <a:xfrm>
                  <a:off x="5372100" y="5776912"/>
                  <a:ext cx="695325" cy="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6537" name="Straight Arrow Connector 36">
                  <a:extLst>
                    <a:ext uri="{FF2B5EF4-FFF2-40B4-BE49-F238E27FC236}">
                      <a16:creationId xmlns:a16="http://schemas.microsoft.com/office/drawing/2014/main" id="{BD552F59-3E6F-6E67-643D-5E2853B2ADCD}"/>
                    </a:ext>
                  </a:extLst>
                </p:cNvPr>
                <p:cNvCxnSpPr>
                  <a:cxnSpLocks noChangeShapeType="1"/>
                  <a:stCxn id="106528" idx="3"/>
                </p:cNvCxnSpPr>
                <p:nvPr/>
              </p:nvCxnSpPr>
              <p:spPr bwMode="auto">
                <a:xfrm>
                  <a:off x="2925791" y="2745895"/>
                  <a:ext cx="1126063" cy="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6538" name="Straight Arrow Connector 37">
                  <a:extLst>
                    <a:ext uri="{FF2B5EF4-FFF2-40B4-BE49-F238E27FC236}">
                      <a16:creationId xmlns:a16="http://schemas.microsoft.com/office/drawing/2014/main" id="{548C1B20-E65A-7B51-5E1B-012744D03200}"/>
                    </a:ext>
                  </a:extLst>
                </p:cNvPr>
                <p:cNvCxnSpPr>
                  <a:cxnSpLocks noChangeShapeType="1"/>
                </p:cNvCxnSpPr>
                <p:nvPr/>
              </p:nvCxnSpPr>
              <p:spPr bwMode="auto">
                <a:xfrm flipV="1">
                  <a:off x="4533900" y="3326636"/>
                  <a:ext cx="1009650" cy="4763"/>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6539" name="Straight Arrow Connector 40">
                  <a:extLst>
                    <a:ext uri="{FF2B5EF4-FFF2-40B4-BE49-F238E27FC236}">
                      <a16:creationId xmlns:a16="http://schemas.microsoft.com/office/drawing/2014/main" id="{C4CD2960-47F4-D03B-0EF1-62C08A72B3AB}"/>
                    </a:ext>
                  </a:extLst>
                </p:cNvPr>
                <p:cNvCxnSpPr>
                  <a:cxnSpLocks noChangeShapeType="1"/>
                </p:cNvCxnSpPr>
                <p:nvPr/>
              </p:nvCxnSpPr>
              <p:spPr bwMode="auto">
                <a:xfrm flipH="1">
                  <a:off x="4231901" y="2252662"/>
                  <a:ext cx="6724" cy="857250"/>
                </a:xfrm>
                <a:prstGeom prst="straightConnector1">
                  <a:avLst/>
                </a:prstGeom>
                <a:noFill/>
                <a:ln w="25400" algn="ctr">
                  <a:solidFill>
                    <a:schemeClr val="accent1"/>
                  </a:solidFill>
                  <a:round/>
                  <a:headEnd type="none" w="sm" len="sm"/>
                  <a:tailEnd type="arrow" w="med" len="med"/>
                </a:ln>
                <a:extLst>
                  <a:ext uri="{909E8E84-426E-40DD-AFC4-6F175D3DCCD1}">
                    <a14:hiddenFill xmlns:a14="http://schemas.microsoft.com/office/drawing/2010/main">
                      <a:noFill/>
                    </a14:hiddenFill>
                  </a:ext>
                </a:extLst>
              </p:spPr>
            </p:cxnSp>
            <p:cxnSp>
              <p:nvCxnSpPr>
                <p:cNvPr id="106540" name="Straight Arrow Connector 41">
                  <a:extLst>
                    <a:ext uri="{FF2B5EF4-FFF2-40B4-BE49-F238E27FC236}">
                      <a16:creationId xmlns:a16="http://schemas.microsoft.com/office/drawing/2014/main" id="{A4BB3E9D-6774-63A2-8CA6-0BDF4880992D}"/>
                    </a:ext>
                  </a:extLst>
                </p:cNvPr>
                <p:cNvCxnSpPr>
                  <a:cxnSpLocks noChangeShapeType="1"/>
                </p:cNvCxnSpPr>
                <p:nvPr/>
              </p:nvCxnSpPr>
              <p:spPr bwMode="auto">
                <a:xfrm>
                  <a:off x="1943100" y="2249759"/>
                  <a:ext cx="514350" cy="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6541" name="Straight Arrow Connector 51">
                  <a:extLst>
                    <a:ext uri="{FF2B5EF4-FFF2-40B4-BE49-F238E27FC236}">
                      <a16:creationId xmlns:a16="http://schemas.microsoft.com/office/drawing/2014/main" id="{D486BD97-275D-E1FD-D51E-FEC6090475D8}"/>
                    </a:ext>
                  </a:extLst>
                </p:cNvPr>
                <p:cNvCxnSpPr>
                  <a:cxnSpLocks noChangeShapeType="1"/>
                </p:cNvCxnSpPr>
                <p:nvPr/>
              </p:nvCxnSpPr>
              <p:spPr bwMode="auto">
                <a:xfrm>
                  <a:off x="2585003" y="1842071"/>
                  <a:ext cx="0" cy="732969"/>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
            <p:nvSpPr>
              <p:cNvPr id="106524" name="TextBox 72">
                <a:extLst>
                  <a:ext uri="{FF2B5EF4-FFF2-40B4-BE49-F238E27FC236}">
                    <a16:creationId xmlns:a16="http://schemas.microsoft.com/office/drawing/2014/main" id="{822B30F2-7457-FD28-0224-3A8FA4BB7FC6}"/>
                  </a:ext>
                </a:extLst>
              </p:cNvPr>
              <p:cNvSpPr txBox="1">
                <a:spLocks noChangeArrowheads="1"/>
              </p:cNvSpPr>
              <p:nvPr/>
            </p:nvSpPr>
            <p:spPr bwMode="auto">
              <a:xfrm>
                <a:off x="4743751" y="3371522"/>
                <a:ext cx="394445" cy="30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400">
                    <a:solidFill>
                      <a:srgbClr val="FF0000"/>
                    </a:solidFill>
                    <a:latin typeface="Arial" panose="020B0604020202020204" pitchFamily="34" charset="0"/>
                  </a:rPr>
                  <a:t>Va</a:t>
                </a:r>
              </a:p>
            </p:txBody>
          </p:sp>
        </p:grpSp>
        <p:sp>
          <p:nvSpPr>
            <p:cNvPr id="106522" name="TextBox 69">
              <a:extLst>
                <a:ext uri="{FF2B5EF4-FFF2-40B4-BE49-F238E27FC236}">
                  <a16:creationId xmlns:a16="http://schemas.microsoft.com/office/drawing/2014/main" id="{ECA52A6F-AA3D-C711-3B5B-724D918858F9}"/>
                </a:ext>
              </a:extLst>
            </p:cNvPr>
            <p:cNvSpPr txBox="1">
              <a:spLocks noChangeArrowheads="1"/>
            </p:cNvSpPr>
            <p:nvPr/>
          </p:nvSpPr>
          <p:spPr bwMode="auto">
            <a:xfrm>
              <a:off x="2597150" y="2019360"/>
              <a:ext cx="454025" cy="30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400" dirty="0">
                  <a:solidFill>
                    <a:srgbClr val="FF0000"/>
                  </a:solidFill>
                  <a:latin typeface="Arial" panose="020B0604020202020204" pitchFamily="34" charset="0"/>
                </a:rPr>
                <a:t>XIa</a:t>
              </a:r>
            </a:p>
          </p:txBody>
        </p:sp>
      </p:grpSp>
      <p:sp>
        <p:nvSpPr>
          <p:cNvPr id="106501" name="Title 2">
            <a:extLst>
              <a:ext uri="{FF2B5EF4-FFF2-40B4-BE49-F238E27FC236}">
                <a16:creationId xmlns:a16="http://schemas.microsoft.com/office/drawing/2014/main" id="{A9E55A83-3DE3-0425-A606-8BB23CD2EA98}"/>
              </a:ext>
            </a:extLst>
          </p:cNvPr>
          <p:cNvSpPr>
            <a:spLocks noGrp="1"/>
          </p:cNvSpPr>
          <p:nvPr>
            <p:ph type="title"/>
          </p:nvPr>
        </p:nvSpPr>
        <p:spPr>
          <a:xfrm>
            <a:off x="343052" y="-85725"/>
            <a:ext cx="11404300" cy="1090613"/>
          </a:xfrm>
        </p:spPr>
        <p:txBody>
          <a:bodyPr/>
          <a:lstStyle/>
          <a:p>
            <a:r>
              <a:rPr lang="en-US" altLang="en-US" sz="4400" dirty="0">
                <a:solidFill>
                  <a:schemeClr val="tx1"/>
                </a:solidFill>
                <a:effectLst/>
                <a:latin typeface="Arial" panose="020B0604020202020204" pitchFamily="34" charset="0"/>
                <a:ea typeface="Verdana" panose="020B0604030504040204" pitchFamily="34" charset="0"/>
                <a:cs typeface="Arial" panose="020B0604020202020204" pitchFamily="34" charset="0"/>
              </a:rPr>
              <a:t>Endogenous (In Vivo) </a:t>
            </a: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Anticoagulants</a:t>
            </a:r>
            <a:endParaRPr lang="en-US" altLang="en-US" sz="32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grpSp>
        <p:nvGrpSpPr>
          <p:cNvPr id="22" name="Group 54">
            <a:extLst>
              <a:ext uri="{FF2B5EF4-FFF2-40B4-BE49-F238E27FC236}">
                <a16:creationId xmlns:a16="http://schemas.microsoft.com/office/drawing/2014/main" id="{06C092B4-37C8-3DD6-0632-DEAE67BAE66F}"/>
              </a:ext>
            </a:extLst>
          </p:cNvPr>
          <p:cNvGrpSpPr>
            <a:grpSpLocks/>
          </p:cNvGrpSpPr>
          <p:nvPr/>
        </p:nvGrpSpPr>
        <p:grpSpPr bwMode="auto">
          <a:xfrm>
            <a:off x="3436938" y="903289"/>
            <a:ext cx="6334535" cy="2060575"/>
            <a:chOff x="1855711" y="1203524"/>
            <a:chExt cx="6331982" cy="2061187"/>
          </a:xfrm>
        </p:grpSpPr>
        <p:sp>
          <p:nvSpPr>
            <p:cNvPr id="106518" name="TextBox 44">
              <a:extLst>
                <a:ext uri="{FF2B5EF4-FFF2-40B4-BE49-F238E27FC236}">
                  <a16:creationId xmlns:a16="http://schemas.microsoft.com/office/drawing/2014/main" id="{333A8FB8-FBEA-1C2D-F412-DF5E8F1B122F}"/>
                </a:ext>
              </a:extLst>
            </p:cNvPr>
            <p:cNvSpPr txBox="1">
              <a:spLocks noChangeArrowheads="1"/>
            </p:cNvSpPr>
            <p:nvPr/>
          </p:nvSpPr>
          <p:spPr bwMode="auto">
            <a:xfrm>
              <a:off x="3527590" y="1203524"/>
              <a:ext cx="4660103" cy="40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dirty="0">
                  <a:solidFill>
                    <a:srgbClr val="00B050"/>
                  </a:solidFill>
                  <a:latin typeface="Arial" panose="020B0604020202020204" pitchFamily="34" charset="0"/>
                </a:rPr>
                <a:t>Tissue Factor Pathway Inhibitor (TFPI)*</a:t>
              </a:r>
            </a:p>
          </p:txBody>
        </p:sp>
        <p:cxnSp>
          <p:nvCxnSpPr>
            <p:cNvPr id="106519" name="Straight Arrow Connector 49">
              <a:extLst>
                <a:ext uri="{FF2B5EF4-FFF2-40B4-BE49-F238E27FC236}">
                  <a16:creationId xmlns:a16="http://schemas.microsoft.com/office/drawing/2014/main" id="{C2A038E1-8801-AA76-310F-7DF58A7277C3}"/>
                </a:ext>
              </a:extLst>
            </p:cNvPr>
            <p:cNvCxnSpPr>
              <a:cxnSpLocks noChangeShapeType="1"/>
            </p:cNvCxnSpPr>
            <p:nvPr/>
          </p:nvCxnSpPr>
          <p:spPr bwMode="auto">
            <a:xfrm flipH="1" flipV="1">
              <a:off x="1855711" y="2189290"/>
              <a:ext cx="2209618" cy="1075421"/>
            </a:xfrm>
            <a:prstGeom prst="straightConnector1">
              <a:avLst/>
            </a:prstGeom>
            <a:noFill/>
            <a:ln w="25400" algn="ctr">
              <a:solidFill>
                <a:srgbClr val="00B050"/>
              </a:solidFill>
              <a:prstDash val="sysDash"/>
              <a:round/>
              <a:headEnd type="none" w="sm" len="sm"/>
              <a:tailEnd type="arrow" w="med" len="med"/>
            </a:ln>
            <a:extLst>
              <a:ext uri="{909E8E84-426E-40DD-AFC4-6F175D3DCCD1}">
                <a14:hiddenFill xmlns:a14="http://schemas.microsoft.com/office/drawing/2010/main">
                  <a:noFill/>
                </a14:hiddenFill>
              </a:ext>
            </a:extLst>
          </p:spPr>
        </p:cxnSp>
        <p:cxnSp>
          <p:nvCxnSpPr>
            <p:cNvPr id="106520" name="Straight Arrow Connector 53">
              <a:extLst>
                <a:ext uri="{FF2B5EF4-FFF2-40B4-BE49-F238E27FC236}">
                  <a16:creationId xmlns:a16="http://schemas.microsoft.com/office/drawing/2014/main" id="{DADF3C89-0EBB-7863-198D-EE4F36855109}"/>
                </a:ext>
              </a:extLst>
            </p:cNvPr>
            <p:cNvCxnSpPr>
              <a:cxnSpLocks noChangeShapeType="1"/>
            </p:cNvCxnSpPr>
            <p:nvPr/>
          </p:nvCxnSpPr>
          <p:spPr bwMode="auto">
            <a:xfrm>
              <a:off x="4089749" y="1600450"/>
              <a:ext cx="30344" cy="1654214"/>
            </a:xfrm>
            <a:prstGeom prst="straightConnector1">
              <a:avLst/>
            </a:prstGeom>
            <a:noFill/>
            <a:ln w="25400" algn="ctr">
              <a:solidFill>
                <a:srgbClr val="00B050"/>
              </a:solidFill>
              <a:prstDash val="sysDash"/>
              <a:round/>
              <a:headEnd type="none" w="sm" len="sm"/>
              <a:tailEnd type="arrow" w="med" len="med"/>
            </a:ln>
            <a:extLst>
              <a:ext uri="{909E8E84-426E-40DD-AFC4-6F175D3DCCD1}">
                <a14:hiddenFill xmlns:a14="http://schemas.microsoft.com/office/drawing/2010/main">
                  <a:noFill/>
                </a14:hiddenFill>
              </a:ext>
            </a:extLst>
          </p:spPr>
        </p:cxnSp>
      </p:grpSp>
      <p:grpSp>
        <p:nvGrpSpPr>
          <p:cNvPr id="23" name="Group 83">
            <a:extLst>
              <a:ext uri="{FF2B5EF4-FFF2-40B4-BE49-F238E27FC236}">
                <a16:creationId xmlns:a16="http://schemas.microsoft.com/office/drawing/2014/main" id="{06031F9E-C429-8AEE-5921-F252078D1C30}"/>
              </a:ext>
            </a:extLst>
          </p:cNvPr>
          <p:cNvGrpSpPr>
            <a:grpSpLocks/>
          </p:cNvGrpSpPr>
          <p:nvPr/>
        </p:nvGrpSpPr>
        <p:grpSpPr bwMode="auto">
          <a:xfrm>
            <a:off x="4416425" y="1273176"/>
            <a:ext cx="5469357" cy="2938463"/>
            <a:chOff x="2835958" y="1573988"/>
            <a:chExt cx="5467769" cy="2938377"/>
          </a:xfrm>
        </p:grpSpPr>
        <p:sp>
          <p:nvSpPr>
            <p:cNvPr id="106514" name="TextBox 43">
              <a:extLst>
                <a:ext uri="{FF2B5EF4-FFF2-40B4-BE49-F238E27FC236}">
                  <a16:creationId xmlns:a16="http://schemas.microsoft.com/office/drawing/2014/main" id="{5C10BFA9-F57E-E8FE-E571-873294176DF5}"/>
                </a:ext>
              </a:extLst>
            </p:cNvPr>
            <p:cNvSpPr txBox="1">
              <a:spLocks noChangeArrowheads="1"/>
            </p:cNvSpPr>
            <p:nvPr/>
          </p:nvSpPr>
          <p:spPr bwMode="auto">
            <a:xfrm>
              <a:off x="5371980" y="1573988"/>
              <a:ext cx="2931747" cy="61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dirty="0">
                  <a:solidFill>
                    <a:srgbClr val="FF0000"/>
                  </a:solidFill>
                  <a:latin typeface="Arial" panose="020B0604020202020204" pitchFamily="34" charset="0"/>
                </a:rPr>
                <a:t>Antithrombin III (AT III)**</a:t>
              </a:r>
            </a:p>
            <a:p>
              <a:r>
                <a:rPr lang="en-US" altLang="en-US" sz="1400" dirty="0">
                  <a:solidFill>
                    <a:srgbClr val="FF0000"/>
                  </a:solidFill>
                  <a:latin typeface="Arial" panose="020B0604020202020204" pitchFamily="34" charset="0"/>
                </a:rPr>
                <a:t>+ EC heparin-like molecules</a:t>
              </a:r>
            </a:p>
          </p:txBody>
        </p:sp>
        <p:cxnSp>
          <p:nvCxnSpPr>
            <p:cNvPr id="106515" name="Straight Arrow Connector 57">
              <a:extLst>
                <a:ext uri="{FF2B5EF4-FFF2-40B4-BE49-F238E27FC236}">
                  <a16:creationId xmlns:a16="http://schemas.microsoft.com/office/drawing/2014/main" id="{8F973D5E-5B55-8665-CAEE-11702EEF623B}"/>
                </a:ext>
              </a:extLst>
            </p:cNvPr>
            <p:cNvCxnSpPr>
              <a:cxnSpLocks noChangeShapeType="1"/>
            </p:cNvCxnSpPr>
            <p:nvPr/>
          </p:nvCxnSpPr>
          <p:spPr bwMode="auto">
            <a:xfrm flipH="1">
              <a:off x="2835958" y="1881809"/>
              <a:ext cx="2497834" cy="947529"/>
            </a:xfrm>
            <a:prstGeom prst="straightConnector1">
              <a:avLst/>
            </a:prstGeom>
            <a:noFill/>
            <a:ln w="25400" algn="ctr">
              <a:solidFill>
                <a:srgbClr val="FF0000"/>
              </a:solidFill>
              <a:prstDash val="sysDash"/>
              <a:round/>
              <a:headEnd type="none" w="sm" len="sm"/>
              <a:tailEnd type="arrow" w="med" len="med"/>
            </a:ln>
            <a:extLst>
              <a:ext uri="{909E8E84-426E-40DD-AFC4-6F175D3DCCD1}">
                <a14:hiddenFill xmlns:a14="http://schemas.microsoft.com/office/drawing/2010/main">
                  <a:noFill/>
                </a14:hiddenFill>
              </a:ext>
            </a:extLst>
          </p:spPr>
        </p:cxnSp>
        <p:cxnSp>
          <p:nvCxnSpPr>
            <p:cNvPr id="106516" name="Straight Arrow Connector 60">
              <a:extLst>
                <a:ext uri="{FF2B5EF4-FFF2-40B4-BE49-F238E27FC236}">
                  <a16:creationId xmlns:a16="http://schemas.microsoft.com/office/drawing/2014/main" id="{A406EC2E-9434-364A-D37A-2B4A6B35C679}"/>
                </a:ext>
              </a:extLst>
            </p:cNvPr>
            <p:cNvCxnSpPr>
              <a:cxnSpLocks noChangeShapeType="1"/>
            </p:cNvCxnSpPr>
            <p:nvPr/>
          </p:nvCxnSpPr>
          <p:spPr bwMode="auto">
            <a:xfrm flipH="1">
              <a:off x="4412844" y="2128178"/>
              <a:ext cx="1054690" cy="1012586"/>
            </a:xfrm>
            <a:prstGeom prst="straightConnector1">
              <a:avLst/>
            </a:prstGeom>
            <a:noFill/>
            <a:ln w="25400" algn="ctr">
              <a:solidFill>
                <a:srgbClr val="FF0000"/>
              </a:solidFill>
              <a:prstDash val="sysDash"/>
              <a:round/>
              <a:headEnd type="none" w="sm" len="sm"/>
              <a:tailEnd type="arrow" w="med" len="med"/>
            </a:ln>
            <a:extLst>
              <a:ext uri="{909E8E84-426E-40DD-AFC4-6F175D3DCCD1}">
                <a14:hiddenFill xmlns:a14="http://schemas.microsoft.com/office/drawing/2010/main">
                  <a:noFill/>
                </a14:hiddenFill>
              </a:ext>
            </a:extLst>
          </p:spPr>
        </p:cxnSp>
        <p:cxnSp>
          <p:nvCxnSpPr>
            <p:cNvPr id="106517" name="Straight Arrow Connector 67">
              <a:extLst>
                <a:ext uri="{FF2B5EF4-FFF2-40B4-BE49-F238E27FC236}">
                  <a16:creationId xmlns:a16="http://schemas.microsoft.com/office/drawing/2014/main" id="{EFB022E7-4909-2323-0B9E-3EB15626016E}"/>
                </a:ext>
              </a:extLst>
            </p:cNvPr>
            <p:cNvCxnSpPr>
              <a:cxnSpLocks noChangeShapeType="1"/>
            </p:cNvCxnSpPr>
            <p:nvPr/>
          </p:nvCxnSpPr>
          <p:spPr bwMode="auto">
            <a:xfrm>
              <a:off x="6075856" y="2173642"/>
              <a:ext cx="1" cy="2338723"/>
            </a:xfrm>
            <a:prstGeom prst="straightConnector1">
              <a:avLst/>
            </a:prstGeom>
            <a:noFill/>
            <a:ln w="25400" algn="ctr">
              <a:solidFill>
                <a:srgbClr val="FF0000"/>
              </a:solidFill>
              <a:prstDash val="sysDash"/>
              <a:round/>
              <a:headEnd type="none" w="sm" len="sm"/>
              <a:tailEnd type="arrow" w="med" len="med"/>
            </a:ln>
            <a:extLst>
              <a:ext uri="{909E8E84-426E-40DD-AFC4-6F175D3DCCD1}">
                <a14:hiddenFill xmlns:a14="http://schemas.microsoft.com/office/drawing/2010/main">
                  <a:noFill/>
                </a14:hiddenFill>
              </a:ext>
            </a:extLst>
          </p:spPr>
        </p:cxnSp>
      </p:grpSp>
      <p:grpSp>
        <p:nvGrpSpPr>
          <p:cNvPr id="24" name="Group 84">
            <a:extLst>
              <a:ext uri="{FF2B5EF4-FFF2-40B4-BE49-F238E27FC236}">
                <a16:creationId xmlns:a16="http://schemas.microsoft.com/office/drawing/2014/main" id="{A40D0F67-EFC3-12CC-EFF4-71A0D9D715AC}"/>
              </a:ext>
            </a:extLst>
          </p:cNvPr>
          <p:cNvGrpSpPr>
            <a:grpSpLocks/>
          </p:cNvGrpSpPr>
          <p:nvPr/>
        </p:nvGrpSpPr>
        <p:grpSpPr bwMode="auto">
          <a:xfrm>
            <a:off x="1866760" y="2935289"/>
            <a:ext cx="4511815" cy="2070660"/>
            <a:chOff x="285559" y="3235111"/>
            <a:chExt cx="4511728" cy="2070375"/>
          </a:xfrm>
        </p:grpSpPr>
        <p:sp>
          <p:nvSpPr>
            <p:cNvPr id="106511" name="TextBox 46">
              <a:extLst>
                <a:ext uri="{FF2B5EF4-FFF2-40B4-BE49-F238E27FC236}">
                  <a16:creationId xmlns:a16="http://schemas.microsoft.com/office/drawing/2014/main" id="{6700421B-264A-A5A5-925B-47BD1038F7C7}"/>
                </a:ext>
              </a:extLst>
            </p:cNvPr>
            <p:cNvSpPr txBox="1">
              <a:spLocks noChangeArrowheads="1"/>
            </p:cNvSpPr>
            <p:nvPr/>
          </p:nvSpPr>
          <p:spPr bwMode="auto">
            <a:xfrm>
              <a:off x="285559" y="3751428"/>
              <a:ext cx="3181062" cy="155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dirty="0">
                  <a:solidFill>
                    <a:srgbClr val="3333FF"/>
                  </a:solidFill>
                  <a:latin typeface="Arial" panose="020B0604020202020204" pitchFamily="34" charset="0"/>
                </a:rPr>
                <a:t>Active Protein C (APC)</a:t>
              </a:r>
            </a:p>
            <a:p>
              <a:pPr>
                <a:spcAft>
                  <a:spcPts val="600"/>
                </a:spcAft>
              </a:pPr>
              <a:r>
                <a:rPr lang="en-US" altLang="en-US" sz="1400" dirty="0">
                  <a:latin typeface="Arial" panose="020B0604020202020204" pitchFamily="34" charset="0"/>
                </a:rPr>
                <a:t>Thrombin binds to thrombomodulin on EC membranes and activates membrane bound Protein C. </a:t>
              </a:r>
            </a:p>
            <a:p>
              <a:r>
                <a:rPr lang="en-US" altLang="en-US" sz="1400" dirty="0">
                  <a:latin typeface="Arial" panose="020B0604020202020204" pitchFamily="34" charset="0"/>
                </a:rPr>
                <a:t>APC then cleaves VIIIa and Va in the presence of Protein S.***</a:t>
              </a:r>
            </a:p>
          </p:txBody>
        </p:sp>
        <p:cxnSp>
          <p:nvCxnSpPr>
            <p:cNvPr id="106512" name="Straight Arrow Connector 72">
              <a:extLst>
                <a:ext uri="{FF2B5EF4-FFF2-40B4-BE49-F238E27FC236}">
                  <a16:creationId xmlns:a16="http://schemas.microsoft.com/office/drawing/2014/main" id="{631A2537-5250-030E-2195-7618630DF193}"/>
                </a:ext>
              </a:extLst>
            </p:cNvPr>
            <p:cNvCxnSpPr>
              <a:cxnSpLocks noChangeShapeType="1"/>
            </p:cNvCxnSpPr>
            <p:nvPr/>
          </p:nvCxnSpPr>
          <p:spPr bwMode="auto">
            <a:xfrm flipV="1">
              <a:off x="2994991" y="3235111"/>
              <a:ext cx="376859" cy="521881"/>
            </a:xfrm>
            <a:prstGeom prst="straightConnector1">
              <a:avLst/>
            </a:prstGeom>
            <a:noFill/>
            <a:ln w="25400" algn="ctr">
              <a:solidFill>
                <a:srgbClr val="3333FF"/>
              </a:solidFill>
              <a:prstDash val="sysDash"/>
              <a:round/>
              <a:headEnd type="none" w="sm" len="sm"/>
              <a:tailEnd type="arrow" w="med" len="med"/>
            </a:ln>
            <a:extLst>
              <a:ext uri="{909E8E84-426E-40DD-AFC4-6F175D3DCCD1}">
                <a14:hiddenFill xmlns:a14="http://schemas.microsoft.com/office/drawing/2010/main">
                  <a:noFill/>
                </a14:hiddenFill>
              </a:ext>
            </a:extLst>
          </p:spPr>
        </p:cxnSp>
        <p:cxnSp>
          <p:nvCxnSpPr>
            <p:cNvPr id="106513" name="Straight Arrow Connector 74">
              <a:extLst>
                <a:ext uri="{FF2B5EF4-FFF2-40B4-BE49-F238E27FC236}">
                  <a16:creationId xmlns:a16="http://schemas.microsoft.com/office/drawing/2014/main" id="{921D1C6E-02EB-1E1C-59C7-D0FBF5CDCE7D}"/>
                </a:ext>
              </a:extLst>
            </p:cNvPr>
            <p:cNvCxnSpPr>
              <a:cxnSpLocks noChangeShapeType="1"/>
            </p:cNvCxnSpPr>
            <p:nvPr/>
          </p:nvCxnSpPr>
          <p:spPr bwMode="auto">
            <a:xfrm flipV="1">
              <a:off x="3154017" y="3631112"/>
              <a:ext cx="1643270" cy="344516"/>
            </a:xfrm>
            <a:prstGeom prst="straightConnector1">
              <a:avLst/>
            </a:prstGeom>
            <a:noFill/>
            <a:ln w="25400" algn="ctr">
              <a:solidFill>
                <a:srgbClr val="3333FF"/>
              </a:solidFill>
              <a:prstDash val="sysDash"/>
              <a:round/>
              <a:headEnd type="none" w="sm" len="sm"/>
              <a:tailEnd type="arrow" w="med" len="med"/>
            </a:ln>
            <a:extLst>
              <a:ext uri="{909E8E84-426E-40DD-AFC4-6F175D3DCCD1}">
                <a14:hiddenFill xmlns:a14="http://schemas.microsoft.com/office/drawing/2010/main">
                  <a:noFill/>
                </a14:hiddenFill>
              </a:ext>
            </a:extLst>
          </p:spPr>
        </p:cxnSp>
      </p:grpSp>
      <p:grpSp>
        <p:nvGrpSpPr>
          <p:cNvPr id="26" name="Group 85">
            <a:extLst>
              <a:ext uri="{FF2B5EF4-FFF2-40B4-BE49-F238E27FC236}">
                <a16:creationId xmlns:a16="http://schemas.microsoft.com/office/drawing/2014/main" id="{3C1AC19A-5EA8-53A6-F1B4-BA297EEF3CD3}"/>
              </a:ext>
            </a:extLst>
          </p:cNvPr>
          <p:cNvGrpSpPr>
            <a:grpSpLocks/>
          </p:cNvGrpSpPr>
          <p:nvPr/>
        </p:nvGrpSpPr>
        <p:grpSpPr bwMode="auto">
          <a:xfrm>
            <a:off x="7305675" y="5595939"/>
            <a:ext cx="2305050" cy="955675"/>
            <a:chOff x="5724526" y="5895975"/>
            <a:chExt cx="2304787" cy="955616"/>
          </a:xfrm>
        </p:grpSpPr>
        <p:sp>
          <p:nvSpPr>
            <p:cNvPr id="106508" name="TextBox 75">
              <a:extLst>
                <a:ext uri="{FF2B5EF4-FFF2-40B4-BE49-F238E27FC236}">
                  <a16:creationId xmlns:a16="http://schemas.microsoft.com/office/drawing/2014/main" id="{A0F40173-9896-6FE0-685E-E98809CED21F}"/>
                </a:ext>
              </a:extLst>
            </p:cNvPr>
            <p:cNvSpPr txBox="1">
              <a:spLocks noChangeArrowheads="1"/>
            </p:cNvSpPr>
            <p:nvPr/>
          </p:nvSpPr>
          <p:spPr bwMode="auto">
            <a:xfrm>
              <a:off x="5791201" y="6143646"/>
              <a:ext cx="2238112" cy="70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solidFill>
                    <a:srgbClr val="FF00FF"/>
                  </a:solidFill>
                  <a:latin typeface="Arial" panose="020B0604020202020204" pitchFamily="34" charset="0"/>
                </a:rPr>
                <a:t>Plasmin-mediated</a:t>
              </a:r>
            </a:p>
            <a:p>
              <a:r>
                <a:rPr lang="en-US" altLang="en-US" sz="2000">
                  <a:solidFill>
                    <a:srgbClr val="FF00FF"/>
                  </a:solidFill>
                  <a:latin typeface="Arial" panose="020B0604020202020204" pitchFamily="34" charset="0"/>
                </a:rPr>
                <a:t>Fibrinolysis</a:t>
              </a:r>
            </a:p>
          </p:txBody>
        </p:sp>
        <p:cxnSp>
          <p:nvCxnSpPr>
            <p:cNvPr id="106509" name="Straight Arrow Connector 79">
              <a:extLst>
                <a:ext uri="{FF2B5EF4-FFF2-40B4-BE49-F238E27FC236}">
                  <a16:creationId xmlns:a16="http://schemas.microsoft.com/office/drawing/2014/main" id="{DE03D1AE-A1CC-05DD-89B3-90A4FA528819}"/>
                </a:ext>
              </a:extLst>
            </p:cNvPr>
            <p:cNvCxnSpPr>
              <a:cxnSpLocks noChangeShapeType="1"/>
            </p:cNvCxnSpPr>
            <p:nvPr/>
          </p:nvCxnSpPr>
          <p:spPr bwMode="auto">
            <a:xfrm flipV="1">
              <a:off x="7153275" y="5895975"/>
              <a:ext cx="219075" cy="304800"/>
            </a:xfrm>
            <a:prstGeom prst="straightConnector1">
              <a:avLst/>
            </a:prstGeom>
            <a:noFill/>
            <a:ln w="25400" algn="ctr">
              <a:solidFill>
                <a:srgbClr val="FF00FF"/>
              </a:solidFill>
              <a:prstDash val="sysDash"/>
              <a:round/>
              <a:headEnd type="none" w="sm" len="sm"/>
              <a:tailEnd type="arrow" w="med" len="med"/>
            </a:ln>
            <a:extLst>
              <a:ext uri="{909E8E84-426E-40DD-AFC4-6F175D3DCCD1}">
                <a14:hiddenFill xmlns:a14="http://schemas.microsoft.com/office/drawing/2010/main">
                  <a:noFill/>
                </a14:hiddenFill>
              </a:ext>
            </a:extLst>
          </p:spPr>
        </p:cxnSp>
        <p:cxnSp>
          <p:nvCxnSpPr>
            <p:cNvPr id="106510" name="Straight Arrow Connector 81">
              <a:extLst>
                <a:ext uri="{FF2B5EF4-FFF2-40B4-BE49-F238E27FC236}">
                  <a16:creationId xmlns:a16="http://schemas.microsoft.com/office/drawing/2014/main" id="{9B050958-9A4A-0525-FA99-B2E54525C3ED}"/>
                </a:ext>
              </a:extLst>
            </p:cNvPr>
            <p:cNvCxnSpPr>
              <a:cxnSpLocks noChangeShapeType="1"/>
            </p:cNvCxnSpPr>
            <p:nvPr/>
          </p:nvCxnSpPr>
          <p:spPr bwMode="auto">
            <a:xfrm flipH="1" flipV="1">
              <a:off x="5724526" y="5905501"/>
              <a:ext cx="198782" cy="304799"/>
            </a:xfrm>
            <a:prstGeom prst="straightConnector1">
              <a:avLst/>
            </a:prstGeom>
            <a:noFill/>
            <a:ln w="25400" algn="ctr">
              <a:solidFill>
                <a:srgbClr val="FF00FF"/>
              </a:solidFill>
              <a:prstDash val="sysDash"/>
              <a:round/>
              <a:headEnd type="none" w="sm" len="sm"/>
              <a:tailEnd type="arrow" w="med" len="med"/>
            </a:ln>
            <a:extLst>
              <a:ext uri="{909E8E84-426E-40DD-AFC4-6F175D3DCCD1}">
                <a14:hiddenFill xmlns:a14="http://schemas.microsoft.com/office/drawing/2010/main">
                  <a:noFill/>
                </a14:hiddenFill>
              </a:ext>
            </a:extLst>
          </p:spPr>
        </p:cxnSp>
      </p:grpSp>
      <p:cxnSp>
        <p:nvCxnSpPr>
          <p:cNvPr id="106506" name="Straight Arrow Connector 25">
            <a:extLst>
              <a:ext uri="{FF2B5EF4-FFF2-40B4-BE49-F238E27FC236}">
                <a16:creationId xmlns:a16="http://schemas.microsoft.com/office/drawing/2014/main" id="{8F23F534-24C3-0514-12D1-B95354F4D479}"/>
              </a:ext>
            </a:extLst>
          </p:cNvPr>
          <p:cNvCxnSpPr>
            <a:cxnSpLocks noChangeShapeType="1"/>
          </p:cNvCxnSpPr>
          <p:nvPr/>
        </p:nvCxnSpPr>
        <p:spPr bwMode="auto">
          <a:xfrm flipH="1">
            <a:off x="5807075" y="2097088"/>
            <a:ext cx="6350" cy="85725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05485" name="TextBox 46">
            <a:extLst>
              <a:ext uri="{FF2B5EF4-FFF2-40B4-BE49-F238E27FC236}">
                <a16:creationId xmlns:a16="http://schemas.microsoft.com/office/drawing/2014/main" id="{AD797540-588B-8531-C6FB-1CD7280ABE2C}"/>
              </a:ext>
            </a:extLst>
          </p:cNvPr>
          <p:cNvSpPr txBox="1">
            <a:spLocks noChangeArrowheads="1"/>
          </p:cNvSpPr>
          <p:nvPr/>
        </p:nvSpPr>
        <p:spPr bwMode="auto">
          <a:xfrm>
            <a:off x="2043113" y="5497513"/>
            <a:ext cx="33655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600" i="1" dirty="0">
                <a:solidFill>
                  <a:srgbClr val="3333FF"/>
                </a:solidFill>
                <a:latin typeface="Arial" panose="020B0604020202020204" pitchFamily="34" charset="0"/>
              </a:rPr>
              <a:t>There is no need to memorize all the pathways, but appreciate the redundancy and know the major sites of Antithrombin III action</a:t>
            </a:r>
            <a:endParaRPr lang="en-US" altLang="en-US" sz="1100" i="1" dirty="0">
              <a:solidFill>
                <a:schemeClr val="bg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250"/>
                                        <p:tgtEl>
                                          <p:spTgt spid="22"/>
                                        </p:tgtEl>
                                      </p:cBhvr>
                                    </p:animEffect>
                                    <p:set>
                                      <p:cBhvr>
                                        <p:cTn id="12" dur="1" fill="hold">
                                          <p:stCondLst>
                                            <p:cond delay="249"/>
                                          </p:stCondLst>
                                        </p:cTn>
                                        <p:tgtEl>
                                          <p:spTgt spid="2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50"/>
                                        <p:tgtEl>
                                          <p:spTgt spid="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50"/>
                                        <p:tgtEl>
                                          <p:spTgt spid="2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250"/>
                                        <p:tgtEl>
                                          <p:spTgt spid="2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05485"/>
                                        </p:tgtEl>
                                        <p:attrNameLst>
                                          <p:attrName>style.visibility</p:attrName>
                                        </p:attrNameLst>
                                      </p:cBhvr>
                                      <p:to>
                                        <p:strVal val="visible"/>
                                      </p:to>
                                    </p:set>
                                    <p:animEffect transition="in" filter="fade">
                                      <p:cBhvr>
                                        <p:cTn id="30" dur="250"/>
                                        <p:tgtEl>
                                          <p:spTgt spid="105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292EA-2657-96D8-9062-8DFCBEE9C973}"/>
            </a:ext>
          </a:extLst>
        </p:cNvPr>
        <p:cNvGrpSpPr/>
        <p:nvPr/>
      </p:nvGrpSpPr>
      <p:grpSpPr>
        <a:xfrm>
          <a:off x="0" y="0"/>
          <a:ext cx="0" cy="0"/>
          <a:chOff x="0" y="0"/>
          <a:chExt cx="0" cy="0"/>
        </a:xfrm>
      </p:grpSpPr>
      <p:sp>
        <p:nvSpPr>
          <p:cNvPr id="2" name="Subtitle 2">
            <a:extLst>
              <a:ext uri="{FF2B5EF4-FFF2-40B4-BE49-F238E27FC236}">
                <a16:creationId xmlns:a16="http://schemas.microsoft.com/office/drawing/2014/main" id="{93556FFD-9319-138A-9CF5-6494A53BADCE}"/>
              </a:ext>
            </a:extLst>
          </p:cNvPr>
          <p:cNvSpPr txBox="1">
            <a:spLocks/>
          </p:cNvSpPr>
          <p:nvPr/>
        </p:nvSpPr>
        <p:spPr bwMode="auto">
          <a:xfrm>
            <a:off x="2006600" y="66676"/>
            <a:ext cx="7867650" cy="823913"/>
          </a:xfrm>
          <a:prstGeom prst="rect">
            <a:avLst/>
          </a:prstGeom>
          <a:noFill/>
          <a:ln w="9525">
            <a:noFill/>
            <a:miter lim="800000"/>
            <a:headEnd/>
            <a:tailEnd/>
          </a:ln>
          <a:effectLst/>
        </p:spPr>
        <p:txBody>
          <a:bodyPr lIns="92075" tIns="46038" rIns="92075" bIns="46038"/>
          <a:lstStyle>
            <a:lvl1pPr marL="0" indent="0" algn="ctr" rtl="0" eaLnBrk="0" fontAlgn="base" hangingPunct="0">
              <a:lnSpc>
                <a:spcPct val="90000"/>
              </a:lnSpc>
              <a:spcBef>
                <a:spcPct val="30000"/>
              </a:spcBef>
              <a:spcAft>
                <a:spcPct val="0"/>
              </a:spcAft>
              <a:buSzPct val="100000"/>
              <a:buFont typeface="Symbol" panose="05050102010706020507" pitchFamily="18" charset="2"/>
              <a:buNone/>
              <a:defRPr sz="2800">
                <a:solidFill>
                  <a:schemeClr val="accent2"/>
                </a:solidFill>
                <a:effectLst>
                  <a:outerShdw blurRad="38100" dist="38100" dir="2700000" algn="tl">
                    <a:srgbClr val="000000"/>
                  </a:outerShdw>
                </a:effectLst>
                <a:latin typeface="+mn-lt"/>
                <a:ea typeface="+mn-ea"/>
                <a:cs typeface="+mn-cs"/>
              </a:defRPr>
            </a:lvl1pPr>
            <a:lvl2pPr marL="4572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2pPr>
            <a:lvl3pPr marL="9144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3pPr>
            <a:lvl4pPr marL="13716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4pPr>
            <a:lvl5pPr marL="18288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5pPr>
            <a:lvl6pPr marL="22860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6pPr>
            <a:lvl7pPr marL="27432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7pPr>
            <a:lvl8pPr marL="32004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8pPr>
            <a:lvl9pPr marL="36576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9pPr>
          </a:lstStyle>
          <a:p>
            <a:pPr marL="0" marR="0" lvl="0" indent="0" algn="ctr" defTabSz="914400" rtl="0" eaLnBrk="0" fontAlgn="base" latinLnBrk="0" hangingPunct="0">
              <a:lnSpc>
                <a:spcPct val="100000"/>
              </a:lnSpc>
              <a:spcBef>
                <a:spcPts val="0"/>
              </a:spcBef>
              <a:spcAft>
                <a:spcPts val="0"/>
              </a:spcAft>
              <a:buClrTx/>
              <a:buSzPct val="100000"/>
              <a:buFont typeface="Symbol" panose="05050102010706020507" pitchFamily="18" charset="2"/>
              <a:buNone/>
              <a:tabLst/>
              <a:defRPr/>
            </a:pPr>
            <a:r>
              <a:rPr kumimoji="0" lang="en-US" altLang="en-US" sz="4400" b="0" i="0" u="none" strike="noStrike" kern="0" cap="none" spc="0" normalizeH="0" baseline="0" noProof="0" dirty="0">
                <a:ln>
                  <a:noFill/>
                </a:ln>
                <a:solidFill>
                  <a:srgbClr val="000000"/>
                </a:solidFill>
                <a:effectLst/>
                <a:uLnTx/>
                <a:uFillTx/>
                <a:latin typeface="Arial" panose="020B0604020202020204" pitchFamily="34" charset="0"/>
                <a:ea typeface="Verdana" panose="020B0604030504040204" pitchFamily="34" charset="0"/>
                <a:cs typeface="Arial" panose="020B0604020202020204" pitchFamily="34" charset="0"/>
              </a:rPr>
              <a:t>Roadmap to Unit 5</a:t>
            </a:r>
            <a:endParaRPr kumimoji="0" lang="en-US" altLang="en-US" sz="2800" b="0" i="0" u="none" strike="noStrike" kern="0" cap="none" spc="0" normalizeH="0" baseline="0" noProof="0" dirty="0">
              <a:ln>
                <a:noFill/>
              </a:ln>
              <a:solidFill>
                <a:srgbClr val="000000"/>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7347" name="Content Placeholder 3">
            <a:extLst>
              <a:ext uri="{FF2B5EF4-FFF2-40B4-BE49-F238E27FC236}">
                <a16:creationId xmlns:a16="http://schemas.microsoft.com/office/drawing/2014/main" id="{70742E90-93D5-099E-D1DE-7699080AA230}"/>
              </a:ext>
            </a:extLst>
          </p:cNvPr>
          <p:cNvSpPr>
            <a:spLocks noGrp="1"/>
          </p:cNvSpPr>
          <p:nvPr>
            <p:ph idx="1"/>
          </p:nvPr>
        </p:nvSpPr>
        <p:spPr>
          <a:xfrm>
            <a:off x="898841" y="1979800"/>
            <a:ext cx="5025441" cy="5192713"/>
          </a:xfrm>
        </p:spPr>
        <p:txBody>
          <a:bodyPr/>
          <a:lstStyle/>
          <a:p>
            <a:pPr marL="0" indent="0">
              <a:spcBef>
                <a:spcPts val="600"/>
              </a:spcBef>
              <a:buNone/>
            </a:pPr>
            <a:r>
              <a:rPr lang="en-US" altLang="en-US" sz="2400" dirty="0">
                <a:cs typeface="Arial" panose="020B0604020202020204" pitchFamily="34" charset="0"/>
              </a:rPr>
              <a:t>By the end of this unit, you should be able to apply your knowledge of coagulation factors and the laboratory</a:t>
            </a:r>
            <a:r>
              <a:rPr lang="en-US" altLang="en-US" sz="2400" i="1" dirty="0">
                <a:cs typeface="Arial" panose="020B0604020202020204" pitchFamily="34" charset="0"/>
              </a:rPr>
              <a:t> </a:t>
            </a:r>
            <a:r>
              <a:rPr lang="en-US" altLang="en-US" sz="2400" dirty="0">
                <a:cs typeface="Arial" panose="020B0604020202020204" pitchFamily="34" charset="0"/>
              </a:rPr>
              <a:t>pathways of coagulation to interpret simple clinical scenarios with lab test results (PT and aPTT) and normal values provided.</a:t>
            </a:r>
          </a:p>
        </p:txBody>
      </p:sp>
      <p:grpSp>
        <p:nvGrpSpPr>
          <p:cNvPr id="5" name="Group 4">
            <a:extLst>
              <a:ext uri="{FF2B5EF4-FFF2-40B4-BE49-F238E27FC236}">
                <a16:creationId xmlns:a16="http://schemas.microsoft.com/office/drawing/2014/main" id="{FAEC6037-AA7D-8683-D8B3-3D7AD57EA5DF}"/>
              </a:ext>
            </a:extLst>
          </p:cNvPr>
          <p:cNvGrpSpPr/>
          <p:nvPr/>
        </p:nvGrpSpPr>
        <p:grpSpPr>
          <a:xfrm>
            <a:off x="6489990" y="1216472"/>
            <a:ext cx="5380038" cy="5081588"/>
            <a:chOff x="6489990" y="1216472"/>
            <a:chExt cx="5380038" cy="5081588"/>
          </a:xfrm>
        </p:grpSpPr>
        <p:pic>
          <p:nvPicPr>
            <p:cNvPr id="3" name="Picture 1">
              <a:extLst>
                <a:ext uri="{FF2B5EF4-FFF2-40B4-BE49-F238E27FC236}">
                  <a16:creationId xmlns:a16="http://schemas.microsoft.com/office/drawing/2014/main" id="{41FA84C6-E7DD-0499-2515-A82504F7EBD6}"/>
                </a:ext>
              </a:extLst>
            </p:cNvPr>
            <p:cNvPicPr>
              <a:picLocks noChangeAspect="1"/>
            </p:cNvPicPr>
            <p:nvPr/>
          </p:nvPicPr>
          <p:blipFill>
            <a:blip r:embed="rId3">
              <a:clrChange>
                <a:clrFrom>
                  <a:srgbClr val="D8E4F2"/>
                </a:clrFrom>
                <a:clrTo>
                  <a:srgbClr val="D8E4F2">
                    <a:alpha val="0"/>
                  </a:srgbClr>
                </a:clrTo>
              </a:clrChange>
              <a:alphaModFix amt="35000"/>
              <a:extLst>
                <a:ext uri="{28A0092B-C50C-407E-A947-70E740481C1C}">
                  <a14:useLocalDpi xmlns:a14="http://schemas.microsoft.com/office/drawing/2010/main" val="0"/>
                </a:ext>
              </a:extLst>
            </a:blip>
            <a:srcRect l="16599" t="10770" r="16475"/>
            <a:stretch>
              <a:fillRect/>
            </a:stretch>
          </p:blipFill>
          <p:spPr bwMode="auto">
            <a:xfrm>
              <a:off x="6489990" y="1216472"/>
              <a:ext cx="5380038"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2612435-EDA4-0573-EEB3-F222EC8F96FF}"/>
                </a:ext>
              </a:extLst>
            </p:cNvPr>
            <p:cNvSpPr/>
            <p:nvPr/>
          </p:nvSpPr>
          <p:spPr bwMode="auto">
            <a:xfrm>
              <a:off x="6632620" y="5370490"/>
              <a:ext cx="360608" cy="437882"/>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pic>
        <p:nvPicPr>
          <p:cNvPr id="7" name="Picture 6">
            <a:extLst>
              <a:ext uri="{FF2B5EF4-FFF2-40B4-BE49-F238E27FC236}">
                <a16:creationId xmlns:a16="http://schemas.microsoft.com/office/drawing/2014/main" id="{701C3E8D-2495-CAFE-9678-5AD62698E9AD}"/>
              </a:ext>
            </a:extLst>
          </p:cNvPr>
          <p:cNvPicPr>
            <a:picLocks noChangeAspect="1"/>
          </p:cNvPicPr>
          <p:nvPr/>
        </p:nvPicPr>
        <p:blipFill>
          <a:blip r:embed="rId4"/>
          <a:stretch>
            <a:fillRect/>
          </a:stretch>
        </p:blipFill>
        <p:spPr>
          <a:xfrm>
            <a:off x="0" y="6298060"/>
            <a:ext cx="12192000" cy="606883"/>
          </a:xfrm>
          <a:prstGeom prst="rect">
            <a:avLst/>
          </a:prstGeom>
        </p:spPr>
      </p:pic>
    </p:spTree>
    <p:extLst>
      <p:ext uri="{BB962C8B-B14F-4D97-AF65-F5344CB8AC3E}">
        <p14:creationId xmlns:p14="http://schemas.microsoft.com/office/powerpoint/2010/main" val="3406896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7205-A46B-8A9A-B369-D32FC3ACC9DB}"/>
              </a:ext>
            </a:extLst>
          </p:cNvPr>
          <p:cNvSpPr>
            <a:spLocks noGrp="1"/>
          </p:cNvSpPr>
          <p:nvPr>
            <p:ph type="title"/>
          </p:nvPr>
        </p:nvSpPr>
        <p:spPr>
          <a:xfrm>
            <a:off x="609600" y="0"/>
            <a:ext cx="10972800" cy="1143000"/>
          </a:xfrm>
        </p:spPr>
        <p:txBody>
          <a:bodyPr/>
          <a:lstStyle/>
          <a:p>
            <a:r>
              <a:rPr lang="en-US" dirty="0">
                <a:latin typeface="Arial" panose="020B0604020202020204" pitchFamily="34" charset="0"/>
                <a:cs typeface="Arial" panose="020B0604020202020204" pitchFamily="34" charset="0"/>
              </a:rPr>
              <a:t>Fibrinolytic System*</a:t>
            </a:r>
          </a:p>
        </p:txBody>
      </p:sp>
      <p:grpSp>
        <p:nvGrpSpPr>
          <p:cNvPr id="6" name="Group 5">
            <a:extLst>
              <a:ext uri="{FF2B5EF4-FFF2-40B4-BE49-F238E27FC236}">
                <a16:creationId xmlns:a16="http://schemas.microsoft.com/office/drawing/2014/main" id="{0C3F31FD-B3F5-E805-D793-74AED8C075CF}"/>
              </a:ext>
            </a:extLst>
          </p:cNvPr>
          <p:cNvGrpSpPr/>
          <p:nvPr/>
        </p:nvGrpSpPr>
        <p:grpSpPr>
          <a:xfrm>
            <a:off x="279013" y="3296499"/>
            <a:ext cx="7424057" cy="2763502"/>
            <a:chOff x="435429" y="2588105"/>
            <a:chExt cx="7424057" cy="2763502"/>
          </a:xfrm>
        </p:grpSpPr>
        <p:pic>
          <p:nvPicPr>
            <p:cNvPr id="4" name="Picture 3">
              <a:extLst>
                <a:ext uri="{FF2B5EF4-FFF2-40B4-BE49-F238E27FC236}">
                  <a16:creationId xmlns:a16="http://schemas.microsoft.com/office/drawing/2014/main" id="{772B3F80-CCB6-1828-1B9D-FFEA15667FAF}"/>
                </a:ext>
              </a:extLst>
            </p:cNvPr>
            <p:cNvPicPr>
              <a:picLocks noChangeAspect="1"/>
            </p:cNvPicPr>
            <p:nvPr/>
          </p:nvPicPr>
          <p:blipFill>
            <a:blip r:embed="rId3"/>
            <a:srcRect l="724" t="1948" b="1397"/>
            <a:stretch/>
          </p:blipFill>
          <p:spPr>
            <a:xfrm>
              <a:off x="435429" y="2588105"/>
              <a:ext cx="7424057" cy="2249156"/>
            </a:xfrm>
            <a:prstGeom prst="rect">
              <a:avLst/>
            </a:prstGeom>
          </p:spPr>
        </p:pic>
        <p:sp>
          <p:nvSpPr>
            <p:cNvPr id="3" name="TextBox 2">
              <a:extLst>
                <a:ext uri="{FF2B5EF4-FFF2-40B4-BE49-F238E27FC236}">
                  <a16:creationId xmlns:a16="http://schemas.microsoft.com/office/drawing/2014/main" id="{827304A0-8ACD-E4FF-C2FE-352A6FA592D7}"/>
                </a:ext>
              </a:extLst>
            </p:cNvPr>
            <p:cNvSpPr txBox="1"/>
            <p:nvPr/>
          </p:nvSpPr>
          <p:spPr>
            <a:xfrm>
              <a:off x="2521948" y="5074608"/>
              <a:ext cx="32510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Robbins Basic Pathology, 2023 – Figure 3.10</a:t>
              </a:r>
            </a:p>
          </p:txBody>
        </p:sp>
      </p:grpSp>
      <p:sp>
        <p:nvSpPr>
          <p:cNvPr id="5" name="TextBox 4">
            <a:extLst>
              <a:ext uri="{FF2B5EF4-FFF2-40B4-BE49-F238E27FC236}">
                <a16:creationId xmlns:a16="http://schemas.microsoft.com/office/drawing/2014/main" id="{F95B9819-6660-B7BF-7C2D-BFF6F4C54CC3}"/>
              </a:ext>
            </a:extLst>
          </p:cNvPr>
          <p:cNvSpPr txBox="1"/>
          <p:nvPr/>
        </p:nvSpPr>
        <p:spPr>
          <a:xfrm>
            <a:off x="7625410" y="1143000"/>
            <a:ext cx="4287577" cy="3093154"/>
          </a:xfrm>
          <a:prstGeom prst="rect">
            <a:avLst/>
          </a:prstGeom>
          <a:noFill/>
        </p:spPr>
        <p:txBody>
          <a:bodyPr wrap="square">
            <a:spAutoFit/>
          </a:bodyPr>
          <a:lstStyle/>
          <a:p>
            <a:pPr>
              <a:spcAft>
                <a:spcPts val="600"/>
              </a:spcAft>
            </a:pPr>
            <a:r>
              <a:rPr lang="en-US" sz="1800" b="1" dirty="0">
                <a:latin typeface="Arial" panose="020B0604020202020204" pitchFamily="34" charset="0"/>
                <a:cs typeface="Arial" panose="020B0604020202020204" pitchFamily="34" charset="0"/>
              </a:rPr>
              <a:t>Activation of Fibrinolysis: </a:t>
            </a:r>
          </a:p>
          <a:p>
            <a:pPr marL="342900" indent="-342900">
              <a:spcAft>
                <a:spcPts val="600"/>
              </a:spcAft>
              <a:buFont typeface="+mj-lt"/>
              <a:buAutoNum type="arabicPeriod"/>
            </a:pPr>
            <a:r>
              <a:rPr lang="en-US" sz="1800" dirty="0">
                <a:latin typeface="Arial" panose="020B0604020202020204" pitchFamily="34" charset="0"/>
                <a:cs typeface="Arial" panose="020B0604020202020204" pitchFamily="34" charset="0"/>
              </a:rPr>
              <a:t>Platelet-fibrin clots form at sites of EC injury and circulating plasminogen binds to the clots. </a:t>
            </a:r>
          </a:p>
          <a:p>
            <a:pPr marL="342900" indent="-342900">
              <a:spcAft>
                <a:spcPts val="600"/>
              </a:spcAft>
              <a:buFont typeface="+mj-lt"/>
              <a:buAutoNum type="arabicPeriod"/>
            </a:pPr>
            <a:r>
              <a:rPr lang="en-US" sz="1800" dirty="0">
                <a:latin typeface="Arial" panose="020B0604020202020204" pitchFamily="34" charset="0"/>
                <a:cs typeface="Arial" panose="020B0604020202020204" pitchFamily="34" charset="0"/>
              </a:rPr>
              <a:t>Activated ECs secrete tissue plasminogen activator (tPA).</a:t>
            </a:r>
          </a:p>
          <a:p>
            <a:pPr marL="342900" indent="-342900">
              <a:spcAft>
                <a:spcPts val="600"/>
              </a:spcAft>
              <a:buFont typeface="+mj-lt"/>
              <a:buAutoNum type="arabicPeriod"/>
            </a:pPr>
            <a:r>
              <a:rPr lang="en-US" sz="1800" dirty="0">
                <a:latin typeface="Arial" panose="020B0604020202020204" pitchFamily="34" charset="0"/>
                <a:cs typeface="Arial" panose="020B0604020202020204" pitchFamily="34" charset="0"/>
              </a:rPr>
              <a:t>tPA binds to clots, cleaves plasminogen to plasmin, which degrades fibrin and dissolves the clot. </a:t>
            </a:r>
          </a:p>
        </p:txBody>
      </p:sp>
      <p:sp>
        <p:nvSpPr>
          <p:cNvPr id="7" name="TextBox 6">
            <a:extLst>
              <a:ext uri="{FF2B5EF4-FFF2-40B4-BE49-F238E27FC236}">
                <a16:creationId xmlns:a16="http://schemas.microsoft.com/office/drawing/2014/main" id="{3DD62B80-F4DF-E1D6-1F6D-343F971BBE26}"/>
              </a:ext>
            </a:extLst>
          </p:cNvPr>
          <p:cNvSpPr txBox="1"/>
          <p:nvPr/>
        </p:nvSpPr>
        <p:spPr>
          <a:xfrm>
            <a:off x="7685281" y="4218323"/>
            <a:ext cx="4302659" cy="2185214"/>
          </a:xfrm>
          <a:prstGeom prst="rect">
            <a:avLst/>
          </a:prstGeom>
          <a:noFill/>
        </p:spPr>
        <p:txBody>
          <a:bodyPr wrap="square">
            <a:spAutoFit/>
          </a:bodyPr>
          <a:lstStyle/>
          <a:p>
            <a:pPr>
              <a:spcAft>
                <a:spcPts val="600"/>
              </a:spcAft>
            </a:pPr>
            <a:r>
              <a:rPr lang="en-US" sz="1800" b="1" dirty="0">
                <a:latin typeface="Arial" panose="020B0604020202020204" pitchFamily="34" charset="0"/>
                <a:cs typeface="Arial" panose="020B0604020202020204" pitchFamily="34" charset="0"/>
              </a:rPr>
              <a:t>Inhibition of Fibrinolysis:</a:t>
            </a:r>
          </a:p>
          <a:p>
            <a:pPr marL="342900" indent="-342900">
              <a:spcAft>
                <a:spcPts val="600"/>
              </a:spcAft>
              <a:buFont typeface="+mj-lt"/>
              <a:buAutoNum type="arabicPeriod"/>
            </a:pPr>
            <a:r>
              <a:rPr lang="en-US" sz="1800" dirty="0">
                <a:latin typeface="Arial" panose="020B0604020202020204" pitchFamily="34" charset="0"/>
                <a:cs typeface="Arial" panose="020B0604020202020204" pitchFamily="34" charset="0"/>
              </a:rPr>
              <a:t>tPA is inhibited by activated plasminogen activator inhibitor (PAI), which is synthesized in increased amounts by activated ECs.  </a:t>
            </a:r>
          </a:p>
          <a:p>
            <a:pPr marL="342900" indent="-342900">
              <a:spcAft>
                <a:spcPts val="600"/>
              </a:spcAft>
              <a:buFont typeface="+mj-lt"/>
              <a:buAutoNum type="arabicPeriod"/>
            </a:pPr>
            <a:r>
              <a:rPr lang="en-US" sz="1800" dirty="0">
                <a:latin typeface="Arial" panose="020B0604020202020204" pitchFamily="34" charset="0"/>
                <a:cs typeface="Arial" panose="020B0604020202020204" pitchFamily="34" charset="0"/>
              </a:rPr>
              <a:t>Free plasmin is also inhibited by circulating inhibitors</a:t>
            </a:r>
          </a:p>
        </p:txBody>
      </p:sp>
      <p:sp>
        <p:nvSpPr>
          <p:cNvPr id="8" name="TextBox 18">
            <a:extLst>
              <a:ext uri="{FF2B5EF4-FFF2-40B4-BE49-F238E27FC236}">
                <a16:creationId xmlns:a16="http://schemas.microsoft.com/office/drawing/2014/main" id="{FC67F3DD-B190-3754-BE62-57CD898FCCBF}"/>
              </a:ext>
            </a:extLst>
          </p:cNvPr>
          <p:cNvSpPr txBox="1">
            <a:spLocks noChangeArrowheads="1"/>
          </p:cNvSpPr>
          <p:nvPr/>
        </p:nvSpPr>
        <p:spPr bwMode="auto">
          <a:xfrm>
            <a:off x="1114491" y="1619585"/>
            <a:ext cx="644540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i="1" dirty="0">
                <a:latin typeface="Arial" panose="020B0604020202020204" pitchFamily="34" charset="0"/>
              </a:rPr>
              <a:t>Activation of the coagulation cascade increases fibrinolysis to limit the size of the clot and  contribute to its later dissolution.</a:t>
            </a:r>
          </a:p>
        </p:txBody>
      </p:sp>
    </p:spTree>
    <p:extLst>
      <p:ext uri="{BB962C8B-B14F-4D97-AF65-F5344CB8AC3E}">
        <p14:creationId xmlns:p14="http://schemas.microsoft.com/office/powerpoint/2010/main" val="2824566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C004AA37-1CC2-9DA8-8A35-714519BFE9A8}"/>
              </a:ext>
            </a:extLst>
          </p:cNvPr>
          <p:cNvSpPr>
            <a:spLocks noGrp="1"/>
          </p:cNvSpPr>
          <p:nvPr>
            <p:ph type="title"/>
          </p:nvPr>
        </p:nvSpPr>
        <p:spPr>
          <a:xfrm>
            <a:off x="2522539" y="106363"/>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Hemostatic Balance</a:t>
            </a:r>
          </a:p>
        </p:txBody>
      </p:sp>
      <p:grpSp>
        <p:nvGrpSpPr>
          <p:cNvPr id="110595" name="Group 8">
            <a:extLst>
              <a:ext uri="{FF2B5EF4-FFF2-40B4-BE49-F238E27FC236}">
                <a16:creationId xmlns:a16="http://schemas.microsoft.com/office/drawing/2014/main" id="{AF243A4A-8715-D082-824D-81063EF0C901}"/>
              </a:ext>
            </a:extLst>
          </p:cNvPr>
          <p:cNvGrpSpPr>
            <a:grpSpLocks/>
          </p:cNvGrpSpPr>
          <p:nvPr/>
        </p:nvGrpSpPr>
        <p:grpSpPr bwMode="auto">
          <a:xfrm>
            <a:off x="3105944" y="4168774"/>
            <a:ext cx="5980112" cy="1300654"/>
            <a:chOff x="1296494" y="3773258"/>
            <a:chExt cx="5979891" cy="1301274"/>
          </a:xfrm>
        </p:grpSpPr>
        <p:sp>
          <p:nvSpPr>
            <p:cNvPr id="110609" name="Isosceles Triangle 2">
              <a:extLst>
                <a:ext uri="{FF2B5EF4-FFF2-40B4-BE49-F238E27FC236}">
                  <a16:creationId xmlns:a16="http://schemas.microsoft.com/office/drawing/2014/main" id="{4AD004FD-EE84-71A5-AA96-D3066EDA8EB5}"/>
                </a:ext>
              </a:extLst>
            </p:cNvPr>
            <p:cNvSpPr>
              <a:spLocks noChangeArrowheads="1"/>
            </p:cNvSpPr>
            <p:nvPr/>
          </p:nvSpPr>
          <p:spPr bwMode="auto">
            <a:xfrm>
              <a:off x="4124528" y="4046706"/>
              <a:ext cx="389106" cy="1027826"/>
            </a:xfrm>
            <a:prstGeom prst="triangle">
              <a:avLst>
                <a:gd name="adj" fmla="val 50000"/>
              </a:avLst>
            </a:prstGeom>
            <a:solidFill>
              <a:schemeClr val="tx1"/>
            </a:solidFill>
            <a:ln w="25400" algn="ctr">
              <a:solidFill>
                <a:schemeClr val="tx1"/>
              </a:solidFill>
              <a:round/>
              <a:headEnd type="none" w="sm" len="sm"/>
              <a:tailEnd type="none" w="sm" len="sm"/>
            </a:ln>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solidFill>
                  <a:srgbClr val="000000"/>
                </a:solidFill>
                <a:latin typeface="Arial" panose="020B0604020202020204" pitchFamily="34" charset="0"/>
              </a:endParaRPr>
            </a:p>
          </p:txBody>
        </p:sp>
        <p:sp>
          <p:nvSpPr>
            <p:cNvPr id="110610" name="TextBox 3">
              <a:extLst>
                <a:ext uri="{FF2B5EF4-FFF2-40B4-BE49-F238E27FC236}">
                  <a16:creationId xmlns:a16="http://schemas.microsoft.com/office/drawing/2014/main" id="{17D4BFCC-87CD-BCFA-030F-84FE8A5598A4}"/>
                </a:ext>
              </a:extLst>
            </p:cNvPr>
            <p:cNvSpPr txBox="1">
              <a:spLocks noChangeArrowheads="1"/>
            </p:cNvSpPr>
            <p:nvPr/>
          </p:nvSpPr>
          <p:spPr bwMode="auto">
            <a:xfrm>
              <a:off x="1296494" y="3773258"/>
              <a:ext cx="1830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a:solidFill>
                    <a:srgbClr val="FF0000"/>
                  </a:solidFill>
                  <a:latin typeface="Arial" panose="020B0604020202020204" pitchFamily="34" charset="0"/>
                </a:rPr>
                <a:t>Coagulation</a:t>
              </a:r>
            </a:p>
          </p:txBody>
        </p:sp>
        <p:sp>
          <p:nvSpPr>
            <p:cNvPr id="110611" name="TextBox 4">
              <a:extLst>
                <a:ext uri="{FF2B5EF4-FFF2-40B4-BE49-F238E27FC236}">
                  <a16:creationId xmlns:a16="http://schemas.microsoft.com/office/drawing/2014/main" id="{EC40443E-15E4-C060-FA4B-F5BF128E68C0}"/>
                </a:ext>
              </a:extLst>
            </p:cNvPr>
            <p:cNvSpPr txBox="1">
              <a:spLocks noChangeArrowheads="1"/>
            </p:cNvSpPr>
            <p:nvPr/>
          </p:nvSpPr>
          <p:spPr bwMode="auto">
            <a:xfrm>
              <a:off x="5549630" y="3773258"/>
              <a:ext cx="1726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a:solidFill>
                    <a:srgbClr val="00B050"/>
                  </a:solidFill>
                  <a:latin typeface="Arial" panose="020B0604020202020204" pitchFamily="34" charset="0"/>
                </a:rPr>
                <a:t>Fibrinolysis</a:t>
              </a:r>
            </a:p>
          </p:txBody>
        </p:sp>
        <p:cxnSp>
          <p:nvCxnSpPr>
            <p:cNvPr id="110612" name="Straight Connector 6">
              <a:extLst>
                <a:ext uri="{FF2B5EF4-FFF2-40B4-BE49-F238E27FC236}">
                  <a16:creationId xmlns:a16="http://schemas.microsoft.com/office/drawing/2014/main" id="{932AD292-9753-07BA-E7DB-F8129F5AEF4A}"/>
                </a:ext>
              </a:extLst>
            </p:cNvPr>
            <p:cNvCxnSpPr>
              <a:cxnSpLocks noChangeShapeType="1"/>
            </p:cNvCxnSpPr>
            <p:nvPr/>
          </p:nvCxnSpPr>
          <p:spPr bwMode="auto">
            <a:xfrm>
              <a:off x="3088532" y="4014892"/>
              <a:ext cx="2461098" cy="0"/>
            </a:xfrm>
            <a:prstGeom prst="line">
              <a:avLst/>
            </a:prstGeom>
            <a:noFill/>
            <a:ln w="762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110600" name="TextBox 18">
            <a:extLst>
              <a:ext uri="{FF2B5EF4-FFF2-40B4-BE49-F238E27FC236}">
                <a16:creationId xmlns:a16="http://schemas.microsoft.com/office/drawing/2014/main" id="{3711145D-8DBE-6A2A-D9EE-BCE0CA3F0526}"/>
              </a:ext>
            </a:extLst>
          </p:cNvPr>
          <p:cNvSpPr txBox="1">
            <a:spLocks noChangeArrowheads="1"/>
          </p:cNvSpPr>
          <p:nvPr/>
        </p:nvSpPr>
        <p:spPr bwMode="auto">
          <a:xfrm>
            <a:off x="2718741" y="2442764"/>
            <a:ext cx="74942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800" i="1" dirty="0">
                <a:latin typeface="Arial" panose="020B0604020202020204" pitchFamily="34" charset="0"/>
              </a:rPr>
              <a:t>Normal hemostasis requires a precise spatial and temporal balance between coagulation and fibrinolysis activators and inhibitors.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a:extLst>
              <a:ext uri="{FF2B5EF4-FFF2-40B4-BE49-F238E27FC236}">
                <a16:creationId xmlns:a16="http://schemas.microsoft.com/office/drawing/2014/main" id="{8A1CA9A8-7C0E-AB94-6AAE-E9709FBAF598}"/>
              </a:ext>
            </a:extLst>
          </p:cNvPr>
          <p:cNvSpPr>
            <a:spLocks noGrp="1"/>
          </p:cNvSpPr>
          <p:nvPr>
            <p:ph type="title"/>
          </p:nvPr>
        </p:nvSpPr>
        <p:spPr>
          <a:xfrm>
            <a:off x="1101169" y="146051"/>
            <a:ext cx="9938866" cy="1090613"/>
          </a:xfrm>
        </p:spPr>
        <p:txBody>
          <a:bodyPr/>
          <a:lstStyle/>
          <a:p>
            <a:r>
              <a:rPr lang="en-US" altLang="en-US" sz="4400" i="0" dirty="0">
                <a:solidFill>
                  <a:schemeClr val="tx1"/>
                </a:solidFill>
                <a:effectLst/>
                <a:ea typeface="Verdana" panose="020B0604030504040204" pitchFamily="34" charset="0"/>
                <a:cs typeface="Arial" panose="020B0604020202020204" pitchFamily="34" charset="0"/>
              </a:rPr>
              <a:t>Key Concepts</a:t>
            </a:r>
            <a:br>
              <a:rPr lang="en-US" altLang="en-US" dirty="0">
                <a:solidFill>
                  <a:schemeClr val="tx1"/>
                </a:solidFill>
                <a:effectLst/>
                <a:ea typeface="Verdana" panose="020B0604030504040204" pitchFamily="34" charset="0"/>
                <a:cs typeface="Arial" panose="020B0604020202020204" pitchFamily="34" charset="0"/>
              </a:rPr>
            </a:br>
            <a:r>
              <a:rPr lang="en-US" altLang="en-US" sz="2800" i="0" dirty="0">
                <a:solidFill>
                  <a:schemeClr val="tx1"/>
                </a:solidFill>
                <a:effectLst/>
                <a:ea typeface="Verdana" panose="020B0604030504040204" pitchFamily="34" charset="0"/>
                <a:cs typeface="Arial" panose="020B0604020202020204" pitchFamily="34" charset="0"/>
              </a:rPr>
              <a:t>Distilled Essence of </a:t>
            </a:r>
            <a:r>
              <a:rPr lang="en-US" altLang="en-US" sz="2800" dirty="0">
                <a:solidFill>
                  <a:srgbClr val="C00000"/>
                </a:solidFill>
                <a:effectLst/>
                <a:ea typeface="Verdana" panose="020B0604030504040204" pitchFamily="34" charset="0"/>
                <a:cs typeface="Arial" panose="020B0604020202020204" pitchFamily="34" charset="0"/>
              </a:rPr>
              <a:t>Secondary</a:t>
            </a:r>
            <a:r>
              <a:rPr lang="en-US" altLang="en-US" sz="2800" i="0" dirty="0">
                <a:solidFill>
                  <a:srgbClr val="C00000"/>
                </a:solidFill>
                <a:effectLst/>
                <a:ea typeface="Verdana" panose="020B0604030504040204" pitchFamily="34" charset="0"/>
                <a:cs typeface="Arial" panose="020B0604020202020204" pitchFamily="34" charset="0"/>
              </a:rPr>
              <a:t> </a:t>
            </a:r>
            <a:r>
              <a:rPr lang="en-US" altLang="en-US" sz="2800" i="0" dirty="0">
                <a:solidFill>
                  <a:schemeClr val="tx1"/>
                </a:solidFill>
                <a:effectLst/>
                <a:ea typeface="Verdana" panose="020B0604030504040204" pitchFamily="34" charset="0"/>
                <a:cs typeface="Arial" panose="020B0604020202020204" pitchFamily="34" charset="0"/>
              </a:rPr>
              <a:t>Hemostasis and Fibrinolysis</a:t>
            </a:r>
          </a:p>
        </p:txBody>
      </p:sp>
      <p:sp>
        <p:nvSpPr>
          <p:cNvPr id="3" name="Content Placeholder 2">
            <a:extLst>
              <a:ext uri="{FF2B5EF4-FFF2-40B4-BE49-F238E27FC236}">
                <a16:creationId xmlns:a16="http://schemas.microsoft.com/office/drawing/2014/main" id="{C8FD974F-0A7A-5D4F-AD71-1F91079A5D5F}"/>
              </a:ext>
            </a:extLst>
          </p:cNvPr>
          <p:cNvSpPr>
            <a:spLocks noGrp="1"/>
          </p:cNvSpPr>
          <p:nvPr>
            <p:ph idx="1"/>
          </p:nvPr>
        </p:nvSpPr>
        <p:spPr>
          <a:xfrm>
            <a:off x="1832749" y="1362868"/>
            <a:ext cx="8817684" cy="4132263"/>
          </a:xfrm>
        </p:spPr>
        <p:txBody>
          <a:bodyPr/>
          <a:lstStyle/>
          <a:p>
            <a:pPr marL="342900" indent="-342900">
              <a:lnSpc>
                <a:spcPct val="100000"/>
              </a:lnSpc>
              <a:spcBef>
                <a:spcPts val="0"/>
              </a:spcBef>
              <a:spcAft>
                <a:spcPts val="600"/>
              </a:spcAft>
              <a:buFont typeface="Arial" panose="020B0604020202020204" pitchFamily="34" charset="0"/>
              <a:buAutoNum type="arabicPeriod"/>
              <a:defRPr/>
            </a:pPr>
            <a:r>
              <a:rPr lang="en-US" altLang="en-US" sz="2000" dirty="0">
                <a:solidFill>
                  <a:schemeClr val="tx1"/>
                </a:solidFill>
                <a:effectLst/>
                <a:latin typeface="+mj-lt"/>
                <a:ea typeface="Verdana" panose="020B0604030504040204" pitchFamily="34" charset="0"/>
                <a:cs typeface="Arial" panose="020B0604020202020204" pitchFamily="34" charset="0"/>
              </a:rPr>
              <a:t>EC injury leads to exposure of TF with the resulting activation of Factor VII. The TF/VIIa complex initiates a proteolytic cascade leading to factor Xa-catalyzed conversion of PT to T. </a:t>
            </a:r>
          </a:p>
          <a:p>
            <a:pPr marL="800100" lvl="1" indent="-285750">
              <a:lnSpc>
                <a:spcPct val="100000"/>
              </a:lnSpc>
              <a:spcBef>
                <a:spcPts val="0"/>
              </a:spcBef>
              <a:spcAft>
                <a:spcPts val="600"/>
              </a:spcAft>
              <a:defRPr/>
            </a:pPr>
            <a:r>
              <a:rPr lang="en-US" altLang="en-US" sz="1800" dirty="0">
                <a:solidFill>
                  <a:schemeClr val="tx1"/>
                </a:solidFill>
                <a:effectLst/>
                <a:latin typeface="+mj-lt"/>
                <a:ea typeface="Verdana" panose="020B0604030504040204" pitchFamily="34" charset="0"/>
                <a:cs typeface="Arial" panose="020B0604020202020204" pitchFamily="34" charset="0"/>
              </a:rPr>
              <a:t>Reactions require membranes of activated platelets and calcium. Calcium binding to vitamin K-dependent factors plays critical roles.</a:t>
            </a:r>
          </a:p>
          <a:p>
            <a:pPr marL="800100" lvl="1" indent="-285750">
              <a:lnSpc>
                <a:spcPct val="100000"/>
              </a:lnSpc>
              <a:spcBef>
                <a:spcPts val="0"/>
              </a:spcBef>
              <a:spcAft>
                <a:spcPts val="600"/>
              </a:spcAft>
              <a:defRPr/>
            </a:pPr>
            <a:r>
              <a:rPr lang="en-US" altLang="en-US" sz="1800" dirty="0">
                <a:solidFill>
                  <a:schemeClr val="tx1"/>
                </a:solidFill>
                <a:effectLst/>
                <a:latin typeface="+mj-lt"/>
                <a:ea typeface="Verdana" panose="020B0604030504040204" pitchFamily="34" charset="0"/>
                <a:cs typeface="Arial" panose="020B0604020202020204" pitchFamily="34" charset="0"/>
              </a:rPr>
              <a:t>After initiation, thrombin feedback amplifies the cascade at multiple points. Thrombin can play other roles via cleavage of protease-activated receptors.</a:t>
            </a:r>
          </a:p>
          <a:p>
            <a:pPr marL="800100" lvl="1" indent="-285750">
              <a:lnSpc>
                <a:spcPct val="100000"/>
              </a:lnSpc>
              <a:spcBef>
                <a:spcPts val="0"/>
              </a:spcBef>
              <a:spcAft>
                <a:spcPts val="600"/>
              </a:spcAft>
              <a:defRPr/>
            </a:pPr>
            <a:r>
              <a:rPr lang="en-US" altLang="en-US" sz="1800" dirty="0">
                <a:solidFill>
                  <a:schemeClr val="tx1"/>
                </a:solidFill>
                <a:effectLst/>
                <a:latin typeface="+mj-lt"/>
                <a:ea typeface="Verdana" panose="020B0604030504040204" pitchFamily="34" charset="0"/>
                <a:cs typeface="Arial" panose="020B0604020202020204" pitchFamily="34" charset="0"/>
              </a:rPr>
              <a:t>Thrombin converts fibrinogen to fibrin and activates FXIII leading to fibrin crosslinking of the plug.</a:t>
            </a:r>
            <a:endParaRPr lang="en-US" altLang="en-US" sz="1800" dirty="0">
              <a:solidFill>
                <a:srgbClr val="000000"/>
              </a:solidFill>
              <a:effectLst/>
              <a:latin typeface="+mj-lt"/>
              <a:ea typeface="Verdana" panose="020B0604030504040204" pitchFamily="34" charset="0"/>
              <a:cs typeface="Arial" panose="020B0604020202020204" pitchFamily="34" charset="0"/>
            </a:endParaRPr>
          </a:p>
          <a:p>
            <a:pPr marL="342900" indent="-342900">
              <a:lnSpc>
                <a:spcPct val="100000"/>
              </a:lnSpc>
              <a:spcBef>
                <a:spcPts val="0"/>
              </a:spcBef>
              <a:spcAft>
                <a:spcPts val="600"/>
              </a:spcAft>
              <a:buFont typeface="Arial" panose="020B0604020202020204" pitchFamily="34" charset="0"/>
              <a:buAutoNum type="arabicPeriod"/>
              <a:defRPr/>
            </a:pPr>
            <a:r>
              <a:rPr lang="en-US" altLang="en-US" sz="2000" dirty="0">
                <a:solidFill>
                  <a:srgbClr val="000000"/>
                </a:solidFill>
                <a:effectLst/>
                <a:latin typeface="+mj-lt"/>
                <a:ea typeface="Verdana" panose="020B0604030504040204" pitchFamily="34" charset="0"/>
                <a:cs typeface="Arial" panose="020B0604020202020204" pitchFamily="34" charset="0"/>
              </a:rPr>
              <a:t>Coagulation is limited by circulating and locally generated endogenous anticoagulants, including Antithrombin III, Active Protein C, and Protein S</a:t>
            </a:r>
          </a:p>
          <a:p>
            <a:pPr marL="342900" indent="-342900">
              <a:lnSpc>
                <a:spcPct val="100000"/>
              </a:lnSpc>
              <a:spcBef>
                <a:spcPts val="0"/>
              </a:spcBef>
              <a:spcAft>
                <a:spcPts val="600"/>
              </a:spcAft>
              <a:buFont typeface="Arial" panose="020B0604020202020204" pitchFamily="34" charset="0"/>
              <a:buAutoNum type="arabicPeriod"/>
              <a:defRPr/>
            </a:pPr>
            <a:r>
              <a:rPr lang="en-US" altLang="en-US" sz="2000" dirty="0">
                <a:solidFill>
                  <a:srgbClr val="000000"/>
                </a:solidFill>
                <a:effectLst/>
                <a:latin typeface="+mj-lt"/>
                <a:ea typeface="Verdana" panose="020B0604030504040204" pitchFamily="34" charset="0"/>
                <a:cs typeface="Arial" panose="020B0604020202020204" pitchFamily="34" charset="0"/>
              </a:rPr>
              <a:t>Tissue plasminogen activator (tPA) is released by activated ECs and binds to the fibrin clot, leading to plasmin-dependent fibrinolysis.</a:t>
            </a:r>
          </a:p>
          <a:p>
            <a:pPr marL="342900" indent="-342900">
              <a:lnSpc>
                <a:spcPct val="100000"/>
              </a:lnSpc>
              <a:spcBef>
                <a:spcPts val="0"/>
              </a:spcBef>
              <a:spcAft>
                <a:spcPts val="600"/>
              </a:spcAft>
              <a:buFont typeface="Arial" panose="020B0604020202020204" pitchFamily="34" charset="0"/>
              <a:buAutoNum type="arabicPeriod"/>
              <a:defRPr/>
            </a:pPr>
            <a:r>
              <a:rPr lang="en-US" altLang="en-US" sz="2000" dirty="0">
                <a:solidFill>
                  <a:srgbClr val="000000"/>
                </a:solidFill>
                <a:effectLst/>
                <a:latin typeface="+mj-lt"/>
                <a:ea typeface="Verdana" panose="020B0604030504040204" pitchFamily="34" charset="0"/>
                <a:cs typeface="Arial" panose="020B0604020202020204" pitchFamily="34" charset="0"/>
              </a:rPr>
              <a:t>Fibrinolysis is regulated by locally generated and circulating inhibitors.</a:t>
            </a:r>
          </a:p>
          <a:p>
            <a:pPr marL="342900" indent="-342900">
              <a:lnSpc>
                <a:spcPct val="100000"/>
              </a:lnSpc>
              <a:spcBef>
                <a:spcPts val="0"/>
              </a:spcBef>
              <a:spcAft>
                <a:spcPts val="600"/>
              </a:spcAft>
              <a:buFont typeface="Arial" panose="020B0604020202020204" pitchFamily="34" charset="0"/>
              <a:buAutoNum type="arabicPeriod"/>
              <a:defRPr/>
            </a:pPr>
            <a:r>
              <a:rPr lang="en-US" altLang="en-US" sz="2000" dirty="0">
                <a:solidFill>
                  <a:srgbClr val="000000"/>
                </a:solidFill>
                <a:effectLst/>
                <a:latin typeface="+mj-lt"/>
                <a:ea typeface="Verdana" panose="020B0604030504040204" pitchFamily="34" charset="0"/>
                <a:cs typeface="Arial" panose="020B0604020202020204" pitchFamily="34" charset="0"/>
              </a:rPr>
              <a:t>A precise balancing of coagulation and fibrinolytic events is essential</a:t>
            </a:r>
          </a:p>
          <a:p>
            <a:pPr marL="514350" indent="-514350">
              <a:buFont typeface="Arial" panose="020B0604020202020204" pitchFamily="34" charset="0"/>
              <a:buAutoNum type="arabicPeriod"/>
              <a:defRPr/>
            </a:pPr>
            <a:endParaRPr lang="en-US" altLang="en-US" sz="2000" dirty="0">
              <a:solidFill>
                <a:schemeClr val="tx1"/>
              </a:solidFill>
              <a:effectLst/>
              <a:latin typeface="+mj-lt"/>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128783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a:extLst>
              <a:ext uri="{FF2B5EF4-FFF2-40B4-BE49-F238E27FC236}">
                <a16:creationId xmlns:a16="http://schemas.microsoft.com/office/drawing/2014/main" id="{A0466E62-743D-A973-9168-5B4B9882BA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7F01CD-B92F-6C06-B1DA-B1FF63F4271A}"/>
              </a:ext>
            </a:extLst>
          </p:cNvPr>
          <p:cNvPicPr>
            <a:picLocks noChangeAspect="1"/>
          </p:cNvPicPr>
          <p:nvPr/>
        </p:nvPicPr>
        <p:blipFill rotWithShape="1">
          <a:blip r:embed="rId4">
            <a:duotone>
              <a:schemeClr val="accent1">
                <a:shade val="45000"/>
                <a:satMod val="135000"/>
              </a:schemeClr>
              <a:prstClr val="white"/>
            </a:duotone>
            <a:alphaModFix amt="35000"/>
            <a:extLst>
              <a:ext uri="{28A0092B-C50C-407E-A947-70E740481C1C}">
                <a14:useLocalDpi xmlns:a14="http://schemas.microsoft.com/office/drawing/2010/main" val="0"/>
              </a:ext>
            </a:extLst>
          </a:blip>
          <a:srcRect l="3239" t="717" r="444" b="4267"/>
          <a:stretch/>
        </p:blipFill>
        <p:spPr bwMode="auto">
          <a:xfrm>
            <a:off x="-161366" y="-2046513"/>
            <a:ext cx="12353365" cy="91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17762" name="Rectangle 2">
            <a:extLst>
              <a:ext uri="{FF2B5EF4-FFF2-40B4-BE49-F238E27FC236}">
                <a16:creationId xmlns:a16="http://schemas.microsoft.com/office/drawing/2014/main" id="{DDEECB48-A3DE-20F5-3933-CB696A5C261C}"/>
              </a:ext>
            </a:extLst>
          </p:cNvPr>
          <p:cNvSpPr>
            <a:spLocks noGrp="1" noChangeArrowheads="1"/>
          </p:cNvSpPr>
          <p:nvPr>
            <p:ph type="title"/>
          </p:nvPr>
        </p:nvSpPr>
        <p:spPr>
          <a:xfrm>
            <a:off x="2438401" y="152401"/>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Hemorrhage</a:t>
            </a:r>
          </a:p>
        </p:txBody>
      </p:sp>
      <p:sp>
        <p:nvSpPr>
          <p:cNvPr id="95235" name="Text Box 3">
            <a:extLst>
              <a:ext uri="{FF2B5EF4-FFF2-40B4-BE49-F238E27FC236}">
                <a16:creationId xmlns:a16="http://schemas.microsoft.com/office/drawing/2014/main" id="{2467D9E1-9821-583D-2A37-9D596769C001}"/>
              </a:ext>
            </a:extLst>
          </p:cNvPr>
          <p:cNvSpPr txBox="1">
            <a:spLocks noChangeArrowheads="1"/>
          </p:cNvSpPr>
          <p:nvPr/>
        </p:nvSpPr>
        <p:spPr bwMode="auto">
          <a:xfrm>
            <a:off x="2779714" y="2273301"/>
            <a:ext cx="7221537"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ts val="1200"/>
              </a:spcBef>
              <a:defRPr/>
            </a:pPr>
            <a:r>
              <a:rPr lang="en-US" altLang="en-US" sz="3200" dirty="0">
                <a:solidFill>
                  <a:srgbClr val="FF0000"/>
                </a:solidFill>
                <a:latin typeface="+mn-lt"/>
              </a:rPr>
              <a:t>Hemorrhage</a:t>
            </a:r>
            <a:r>
              <a:rPr lang="en-US" altLang="en-US" sz="3200" dirty="0">
                <a:latin typeface="+mn-lt"/>
              </a:rPr>
              <a:t> is defined as the rupture of a vessel or capillary with the release of blood into surrounding tissues or body spaces.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151E8811-E6A1-DF77-B256-FCF0CD31D03E}"/>
              </a:ext>
            </a:extLst>
          </p:cNvPr>
          <p:cNvSpPr>
            <a:spLocks noGrp="1"/>
          </p:cNvSpPr>
          <p:nvPr>
            <p:ph type="title"/>
          </p:nvPr>
        </p:nvSpPr>
        <p:spPr>
          <a:xfrm>
            <a:off x="2154238" y="241301"/>
            <a:ext cx="7904162"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Etiologies of Hemorrhage</a:t>
            </a:r>
          </a:p>
        </p:txBody>
      </p:sp>
      <p:sp>
        <p:nvSpPr>
          <p:cNvPr id="3" name="Content Placeholder 2">
            <a:extLst>
              <a:ext uri="{FF2B5EF4-FFF2-40B4-BE49-F238E27FC236}">
                <a16:creationId xmlns:a16="http://schemas.microsoft.com/office/drawing/2014/main" id="{1BC6DCCE-E9D6-A0EE-18C2-877B05BA6A6B}"/>
              </a:ext>
            </a:extLst>
          </p:cNvPr>
          <p:cNvSpPr>
            <a:spLocks noGrp="1"/>
          </p:cNvSpPr>
          <p:nvPr>
            <p:ph idx="1"/>
          </p:nvPr>
        </p:nvSpPr>
        <p:spPr>
          <a:xfrm>
            <a:off x="3076576" y="1804988"/>
            <a:ext cx="6450013" cy="4132262"/>
          </a:xfrm>
        </p:spPr>
        <p:txBody>
          <a:bodyPr/>
          <a:lstStyle/>
          <a:p>
            <a:pPr>
              <a:lnSpc>
                <a:spcPct val="100000"/>
              </a:lnSpc>
              <a:spcBef>
                <a:spcPts val="1200"/>
              </a:spcBef>
              <a:buSzTx/>
              <a:defRPr/>
            </a:pPr>
            <a:r>
              <a:rPr lang="en-US" altLang="en-US" kern="1200" dirty="0">
                <a:solidFill>
                  <a:srgbClr val="000000"/>
                </a:solidFill>
                <a:effectLst/>
                <a:ea typeface="Verdana" panose="020B0604030504040204" pitchFamily="34" charset="0"/>
              </a:rPr>
              <a:t>Most common cause is trauma but can be associated with many acquired and inherited disorders. </a:t>
            </a:r>
          </a:p>
          <a:p>
            <a:pPr>
              <a:lnSpc>
                <a:spcPct val="100000"/>
              </a:lnSpc>
              <a:spcBef>
                <a:spcPts val="1200"/>
              </a:spcBef>
              <a:buSzTx/>
              <a:defRPr/>
            </a:pPr>
            <a:r>
              <a:rPr lang="en-US" altLang="en-US" kern="1200" dirty="0">
                <a:solidFill>
                  <a:srgbClr val="000000"/>
                </a:solidFill>
                <a:effectLst/>
                <a:ea typeface="Verdana" panose="020B0604030504040204" pitchFamily="34" charset="0"/>
              </a:rPr>
              <a:t>Marked reduction in platelets (thrombocytopenia) is one of the most common predisposing factors.</a:t>
            </a:r>
          </a:p>
          <a:p>
            <a:pPr>
              <a:defRPr/>
            </a:pPr>
            <a:endParaRPr lang="en-US" dirty="0">
              <a:ea typeface="Verdan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A01633A3-8881-216F-AD56-892A8C64FA57}"/>
              </a:ext>
            </a:extLst>
          </p:cNvPr>
          <p:cNvSpPr>
            <a:spLocks noGrp="1"/>
          </p:cNvSpPr>
          <p:nvPr>
            <p:ph type="title"/>
          </p:nvPr>
        </p:nvSpPr>
        <p:spPr>
          <a:xfrm>
            <a:off x="1897063" y="0"/>
            <a:ext cx="7886700" cy="1325563"/>
          </a:xfrm>
        </p:spPr>
        <p:txBody>
          <a:bodyPr/>
          <a:lstStyle/>
          <a:p>
            <a:pPr algn="ctr" eaLnBrk="1" hangingPunct="1"/>
            <a:r>
              <a:rPr lang="en-US" altLang="en-US" dirty="0">
                <a:latin typeface="Arial" panose="020B0604020202020204" pitchFamily="34" charset="0"/>
                <a:ea typeface="Verdana" panose="020B0604030504040204" pitchFamily="34" charset="0"/>
                <a:cs typeface="Arial" panose="020B0604020202020204" pitchFamily="34" charset="0"/>
              </a:rPr>
              <a:t>Thrombocytopenia</a:t>
            </a:r>
            <a:br>
              <a:rPr lang="en-US" altLang="en-US"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&lt; approx. 150,000 platelets per </a:t>
            </a:r>
            <a:r>
              <a:rPr lang="en-US" altLang="en-US" sz="2800" dirty="0">
                <a:latin typeface="Symbol" panose="05050102010706020507" pitchFamily="18" charset="2"/>
                <a:ea typeface="Verdana" panose="020B0604030504040204" pitchFamily="34" charset="0"/>
                <a:cs typeface="Arial" panose="020B0604020202020204" pitchFamily="34" charset="0"/>
              </a:rPr>
              <a:t>m</a:t>
            </a:r>
            <a:r>
              <a:rPr lang="en-US" altLang="en-US" sz="2800" dirty="0">
                <a:latin typeface="Arial" panose="020B0604020202020204" pitchFamily="34" charset="0"/>
                <a:ea typeface="Verdana" panose="020B0604030504040204" pitchFamily="34" charset="0"/>
                <a:cs typeface="Arial" panose="020B0604020202020204" pitchFamily="34" charset="0"/>
              </a:rPr>
              <a:t>l</a:t>
            </a:r>
            <a:endParaRPr lang="en-US" altLang="en-US" sz="2400" dirty="0">
              <a:latin typeface="Arial" panose="020B0604020202020204" pitchFamily="34" charset="0"/>
              <a:ea typeface="Verdana" panose="020B0604030504040204" pitchFamily="34" charset="0"/>
              <a:cs typeface="Arial" panose="020B0604020202020204" pitchFamily="34" charset="0"/>
            </a:endParaRPr>
          </a:p>
        </p:txBody>
      </p:sp>
      <p:sp>
        <p:nvSpPr>
          <p:cNvPr id="121859" name="Content Placeholder 2">
            <a:extLst>
              <a:ext uri="{FF2B5EF4-FFF2-40B4-BE49-F238E27FC236}">
                <a16:creationId xmlns:a16="http://schemas.microsoft.com/office/drawing/2014/main" id="{FC57082E-4729-9DD8-2F15-9CBE2979359F}"/>
              </a:ext>
            </a:extLst>
          </p:cNvPr>
          <p:cNvSpPr>
            <a:spLocks noGrp="1"/>
          </p:cNvSpPr>
          <p:nvPr>
            <p:ph idx="1"/>
          </p:nvPr>
        </p:nvSpPr>
        <p:spPr>
          <a:xfrm>
            <a:off x="3197225" y="2106613"/>
            <a:ext cx="6586538" cy="2817812"/>
          </a:xfrm>
        </p:spPr>
        <p:txBody>
          <a:bodyPr>
            <a:normAutofit fontScale="92500" lnSpcReduction="10000"/>
          </a:bodyPr>
          <a:lstStyle/>
          <a:p>
            <a:pPr marL="0" indent="0" eaLnBrk="1" hangingPunct="1">
              <a:lnSpc>
                <a:spcPct val="100000"/>
              </a:lnSpc>
              <a:spcAft>
                <a:spcPts val="300"/>
              </a:spcAft>
              <a:buNone/>
            </a:pPr>
            <a:r>
              <a:rPr lang="en-US" altLang="en-US" sz="3200" b="1" dirty="0">
                <a:latin typeface="Arial" panose="020B0604020202020204" pitchFamily="34" charset="0"/>
                <a:ea typeface="Verdana" panose="020B0604030504040204" pitchFamily="34" charset="0"/>
                <a:cs typeface="Arial" panose="020B0604020202020204" pitchFamily="34" charset="0"/>
              </a:rPr>
              <a:t>General mechanisms*</a:t>
            </a:r>
          </a:p>
          <a:p>
            <a:pPr eaLnBrk="1" hangingPunct="1">
              <a:lnSpc>
                <a:spcPct val="100000"/>
              </a:lnSpc>
              <a:spcAft>
                <a:spcPts val="300"/>
              </a:spcAft>
            </a:pPr>
            <a:r>
              <a:rPr lang="en-US" altLang="en-US" sz="3200" dirty="0">
                <a:latin typeface="Arial" panose="020B0604020202020204" pitchFamily="34" charset="0"/>
                <a:ea typeface="Verdana" panose="020B0604030504040204" pitchFamily="34" charset="0"/>
                <a:cs typeface="Arial" panose="020B0604020202020204" pitchFamily="34" charset="0"/>
              </a:rPr>
              <a:t>Decreased platelet production</a:t>
            </a:r>
          </a:p>
          <a:p>
            <a:pPr eaLnBrk="1" hangingPunct="1">
              <a:lnSpc>
                <a:spcPct val="100000"/>
              </a:lnSpc>
              <a:spcAft>
                <a:spcPts val="300"/>
              </a:spcAft>
            </a:pPr>
            <a:r>
              <a:rPr lang="en-US" altLang="en-US" sz="3200" dirty="0">
                <a:latin typeface="Arial" panose="020B0604020202020204" pitchFamily="34" charset="0"/>
                <a:ea typeface="Verdana" panose="020B0604030504040204" pitchFamily="34" charset="0"/>
                <a:cs typeface="Arial" panose="020B0604020202020204" pitchFamily="34" charset="0"/>
              </a:rPr>
              <a:t>Decreased platelet survival</a:t>
            </a:r>
            <a:endParaRPr lang="en-US" altLang="en-US" dirty="0">
              <a:latin typeface="Arial" panose="020B0604020202020204" pitchFamily="34" charset="0"/>
              <a:ea typeface="Verdana" panose="020B0604030504040204" pitchFamily="34" charset="0"/>
              <a:cs typeface="Arial" panose="020B0604020202020204" pitchFamily="34" charset="0"/>
            </a:endParaRPr>
          </a:p>
          <a:p>
            <a:pPr eaLnBrk="1" hangingPunct="1">
              <a:lnSpc>
                <a:spcPct val="100000"/>
              </a:lnSpc>
              <a:spcAft>
                <a:spcPts val="300"/>
              </a:spcAft>
            </a:pPr>
            <a:r>
              <a:rPr lang="en-US" altLang="en-US" sz="3200" dirty="0">
                <a:latin typeface="Arial" panose="020B0604020202020204" pitchFamily="34" charset="0"/>
                <a:ea typeface="Verdana" panose="020B0604030504040204" pitchFamily="34" charset="0"/>
                <a:cs typeface="Arial" panose="020B0604020202020204" pitchFamily="34" charset="0"/>
              </a:rPr>
              <a:t>Sequestration in the spleen</a:t>
            </a:r>
          </a:p>
          <a:p>
            <a:pPr eaLnBrk="1" hangingPunct="1">
              <a:lnSpc>
                <a:spcPct val="100000"/>
              </a:lnSpc>
              <a:spcAft>
                <a:spcPts val="300"/>
              </a:spcAft>
            </a:pPr>
            <a:r>
              <a:rPr lang="en-US" altLang="en-US" sz="3200" dirty="0">
                <a:latin typeface="Arial" panose="020B0604020202020204" pitchFamily="34" charset="0"/>
                <a:ea typeface="Verdana" panose="020B0604030504040204" pitchFamily="34" charset="0"/>
                <a:cs typeface="Arial" panose="020B0604020202020204" pitchFamily="34" charset="0"/>
              </a:rPr>
              <a:t>Dilution</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8806-BFB3-392B-45DB-3BCD4503B4A1}"/>
              </a:ext>
            </a:extLst>
          </p:cNvPr>
          <p:cNvSpPr>
            <a:spLocks noGrp="1"/>
          </p:cNvSpPr>
          <p:nvPr>
            <p:ph type="title"/>
          </p:nvPr>
        </p:nvSpPr>
        <p:spPr>
          <a:xfrm>
            <a:off x="1119190" y="30164"/>
            <a:ext cx="9953624" cy="1222375"/>
          </a:xfrm>
        </p:spPr>
        <p:txBody>
          <a:bodyPr rtlCol="0">
            <a:normAutofit/>
          </a:bodyPr>
          <a:lstStyle/>
          <a:p>
            <a:pPr algn="ctr" eaLnBrk="1" fontAlgn="auto" hangingPunct="1">
              <a:spcAft>
                <a:spcPts val="0"/>
              </a:spcAft>
              <a:defRPr/>
            </a:pPr>
            <a:r>
              <a:rPr lang="en-US" dirty="0">
                <a:latin typeface="Arial" panose="020B0604020202020204" pitchFamily="34" charset="0"/>
                <a:ea typeface="Verdana" panose="020B0604030504040204" pitchFamily="34" charset="0"/>
              </a:rPr>
              <a:t>Abnormal Bleeding and Consequences</a:t>
            </a:r>
            <a:br>
              <a:rPr lang="en-US" dirty="0">
                <a:latin typeface="Arial" panose="020B0604020202020204" pitchFamily="34" charset="0"/>
                <a:ea typeface="Verdana" panose="020B0604030504040204" pitchFamily="34" charset="0"/>
              </a:rPr>
            </a:br>
            <a:r>
              <a:rPr lang="en-US" sz="2800" dirty="0">
                <a:latin typeface="Arial" panose="020B0604020202020204" pitchFamily="34" charset="0"/>
                <a:cs typeface="Arial" panose="020B0604020202020204" pitchFamily="34" charset="0"/>
              </a:rPr>
              <a:t>General Principles &amp; Terminology per Robbins</a:t>
            </a:r>
            <a:endParaRPr lang="en-US" sz="31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1BC15FB-D376-D20D-93BD-348C4336BEFD}"/>
              </a:ext>
            </a:extLst>
          </p:cNvPr>
          <p:cNvSpPr>
            <a:spLocks noGrp="1"/>
          </p:cNvSpPr>
          <p:nvPr>
            <p:ph idx="1"/>
          </p:nvPr>
        </p:nvSpPr>
        <p:spPr>
          <a:xfrm>
            <a:off x="6272207" y="1989136"/>
            <a:ext cx="5286378" cy="1489075"/>
          </a:xfrm>
        </p:spPr>
        <p:txBody>
          <a:bodyPr>
            <a:noAutofit/>
          </a:bodyPr>
          <a:lstStyle/>
          <a:p>
            <a:pPr marL="0" indent="0" eaLnBrk="1" hangingPunct="1">
              <a:lnSpc>
                <a:spcPct val="100000"/>
              </a:lnSpc>
              <a:spcBef>
                <a:spcPct val="0"/>
              </a:spcBef>
              <a:spcAft>
                <a:spcPts val="600"/>
              </a:spcAft>
              <a:buNone/>
            </a:pPr>
            <a:r>
              <a:rPr lang="en-US" altLang="en-US" sz="2400" b="1" dirty="0">
                <a:latin typeface="Arial" panose="020B0604020202020204" pitchFamily="34" charset="0"/>
                <a:ea typeface="Verdana" panose="020B0604030504040204" pitchFamily="34" charset="0"/>
                <a:cs typeface="Arial" panose="020B0604020202020204" pitchFamily="34" charset="0"/>
              </a:rPr>
              <a:t>Defects of </a:t>
            </a:r>
            <a:r>
              <a:rPr lang="en-US" altLang="en-US" sz="2400" b="1" i="1" dirty="0">
                <a:latin typeface="Arial" panose="020B0604020202020204" pitchFamily="34" charset="0"/>
                <a:ea typeface="Verdana" panose="020B0604030504040204" pitchFamily="34" charset="0"/>
                <a:cs typeface="Arial" panose="020B0604020202020204" pitchFamily="34" charset="0"/>
              </a:rPr>
              <a:t>Secondary </a:t>
            </a:r>
            <a:r>
              <a:rPr lang="en-US" altLang="en-US" sz="2400" b="1" dirty="0">
                <a:latin typeface="Arial" panose="020B0604020202020204" pitchFamily="34" charset="0"/>
                <a:ea typeface="Verdana" panose="020B0604030504040204" pitchFamily="34" charset="0"/>
                <a:cs typeface="Arial" panose="020B0604020202020204" pitchFamily="34" charset="0"/>
              </a:rPr>
              <a:t>Hemostasis</a:t>
            </a:r>
          </a:p>
          <a:p>
            <a:pPr marL="0" indent="0" eaLnBrk="1" hangingPunct="1">
              <a:lnSpc>
                <a:spcPct val="100000"/>
              </a:lnSpc>
              <a:spcBef>
                <a:spcPct val="0"/>
              </a:spcBef>
              <a:spcAft>
                <a:spcPts val="600"/>
              </a:spcAft>
              <a:buNone/>
            </a:pPr>
            <a:r>
              <a:rPr lang="en-US" altLang="en-US" sz="2000" i="1" dirty="0">
                <a:latin typeface="Arial" panose="020B0604020202020204" pitchFamily="34" charset="0"/>
                <a:ea typeface="Verdana" panose="020B0604030504040204" pitchFamily="34" charset="0"/>
                <a:cs typeface="Arial" panose="020B0604020202020204" pitchFamily="34" charset="0"/>
              </a:rPr>
              <a:t>Acquired or inherited deficiencies of coagulation factors</a:t>
            </a:r>
          </a:p>
          <a:p>
            <a:pPr marL="457200" lvl="1" eaLnBrk="1" hangingPunct="1">
              <a:lnSpc>
                <a:spcPct val="100000"/>
              </a:lnSpc>
              <a:spcBef>
                <a:spcPct val="0"/>
              </a:spcBef>
              <a:spcAft>
                <a:spcPts val="600"/>
              </a:spcAft>
            </a:pPr>
            <a:r>
              <a:rPr lang="en-US" altLang="en-US" sz="2000" dirty="0">
                <a:latin typeface="Arial" panose="020B0604020202020204" pitchFamily="34" charset="0"/>
                <a:ea typeface="Verdana" panose="020B0604030504040204" pitchFamily="34" charset="0"/>
                <a:cs typeface="Arial" panose="020B0604020202020204" pitchFamily="34" charset="0"/>
              </a:rPr>
              <a:t>Bleeding into soft tissues and skeletal muscle</a:t>
            </a:r>
          </a:p>
          <a:p>
            <a:pPr marL="457200" lvl="1" eaLnBrk="1" hangingPunct="1">
              <a:lnSpc>
                <a:spcPct val="100000"/>
              </a:lnSpc>
              <a:spcBef>
                <a:spcPct val="0"/>
              </a:spcBef>
              <a:spcAft>
                <a:spcPts val="600"/>
              </a:spcAft>
            </a:pPr>
            <a:r>
              <a:rPr lang="en-US" altLang="en-US" sz="2000" dirty="0">
                <a:latin typeface="Arial" panose="020B0604020202020204" pitchFamily="34" charset="0"/>
                <a:ea typeface="Verdana" panose="020B0604030504040204" pitchFamily="34" charset="0"/>
                <a:cs typeface="Arial" panose="020B0604020202020204" pitchFamily="34" charset="0"/>
              </a:rPr>
              <a:t>Bleeding into joints, particularly with hemophilia </a:t>
            </a:r>
            <a:r>
              <a:rPr lang="en-US" altLang="en-US" sz="2000" b="1" dirty="0">
                <a:latin typeface="Arial" panose="020B0604020202020204" pitchFamily="34" charset="0"/>
                <a:ea typeface="Verdana" panose="020B0604030504040204" pitchFamily="34" charset="0"/>
                <a:cs typeface="Arial" panose="020B0604020202020204" pitchFamily="34" charset="0"/>
              </a:rPr>
              <a:t>(hemarthrosis)</a:t>
            </a:r>
          </a:p>
          <a:p>
            <a:pPr marL="457200" lvl="1" eaLnBrk="1" hangingPunct="1">
              <a:lnSpc>
                <a:spcPct val="100000"/>
              </a:lnSpc>
              <a:spcBef>
                <a:spcPct val="0"/>
              </a:spcBef>
              <a:spcAft>
                <a:spcPts val="600"/>
              </a:spcAft>
            </a:pPr>
            <a:r>
              <a:rPr lang="en-US" altLang="en-US" sz="2000" dirty="0">
                <a:latin typeface="Arial" panose="020B0604020202020204" pitchFamily="34" charset="0"/>
                <a:ea typeface="Verdana" panose="020B0604030504040204" pitchFamily="34" charset="0"/>
                <a:cs typeface="Arial" panose="020B0604020202020204" pitchFamily="34" charset="0"/>
              </a:rPr>
              <a:t>May cause even larger </a:t>
            </a:r>
            <a:r>
              <a:rPr lang="en-US" altLang="en-US" sz="2000" b="1" dirty="0">
                <a:latin typeface="Arial" panose="020B0604020202020204" pitchFamily="34" charset="0"/>
                <a:ea typeface="Verdana" panose="020B0604030504040204" pitchFamily="34" charset="0"/>
                <a:cs typeface="Arial" panose="020B0604020202020204" pitchFamily="34" charset="0"/>
              </a:rPr>
              <a:t>ecchymoses </a:t>
            </a:r>
            <a:r>
              <a:rPr lang="en-US" altLang="en-US" sz="2000" dirty="0">
                <a:latin typeface="Arial" panose="020B0604020202020204" pitchFamily="34" charset="0"/>
                <a:ea typeface="Verdana" panose="020B0604030504040204" pitchFamily="34" charset="0"/>
                <a:cs typeface="Arial" panose="020B0604020202020204" pitchFamily="34" charset="0"/>
              </a:rPr>
              <a:t>or bruises</a:t>
            </a:r>
          </a:p>
          <a:p>
            <a:pPr marL="457200" lvl="1" eaLnBrk="1" hangingPunct="1">
              <a:lnSpc>
                <a:spcPct val="100000"/>
              </a:lnSpc>
              <a:spcBef>
                <a:spcPct val="0"/>
              </a:spcBef>
              <a:spcAft>
                <a:spcPts val="600"/>
              </a:spcAft>
            </a:pPr>
            <a:r>
              <a:rPr lang="en-US" altLang="en-US" sz="2000" dirty="0">
                <a:latin typeface="Arial" panose="020B0604020202020204" pitchFamily="34" charset="0"/>
                <a:ea typeface="Verdana" panose="020B0604030504040204" pitchFamily="34" charset="0"/>
                <a:cs typeface="Arial" panose="020B0604020202020204" pitchFamily="34" charset="0"/>
              </a:rPr>
              <a:t>Bleeding is often more generalized or involves multiple sites</a:t>
            </a:r>
          </a:p>
        </p:txBody>
      </p:sp>
      <p:sp>
        <p:nvSpPr>
          <p:cNvPr id="123907" name="Content Placeholder 2">
            <a:extLst>
              <a:ext uri="{FF2B5EF4-FFF2-40B4-BE49-F238E27FC236}">
                <a16:creationId xmlns:a16="http://schemas.microsoft.com/office/drawing/2014/main" id="{0CD3A0DD-E15E-B00D-76A2-743B1D82AABE}"/>
              </a:ext>
            </a:extLst>
          </p:cNvPr>
          <p:cNvSpPr txBox="1">
            <a:spLocks/>
          </p:cNvSpPr>
          <p:nvPr/>
        </p:nvSpPr>
        <p:spPr bwMode="auto">
          <a:xfrm>
            <a:off x="809623" y="1989136"/>
            <a:ext cx="528637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spcAft>
                <a:spcPts val="600"/>
              </a:spcAft>
              <a:buNone/>
            </a:pPr>
            <a:r>
              <a:rPr lang="en-US" altLang="en-US" sz="2400" b="1" dirty="0">
                <a:latin typeface="Arial" panose="020B0604020202020204" pitchFamily="34" charset="0"/>
                <a:ea typeface="Verdana" panose="020B0604030504040204" pitchFamily="34" charset="0"/>
                <a:cs typeface="Arial" panose="020B0604020202020204" pitchFamily="34" charset="0"/>
              </a:rPr>
              <a:t>Defects of </a:t>
            </a:r>
            <a:r>
              <a:rPr lang="en-US" altLang="en-US" sz="2400" b="1" i="1" dirty="0">
                <a:latin typeface="Arial" panose="020B0604020202020204" pitchFamily="34" charset="0"/>
                <a:ea typeface="Verdana" panose="020B0604030504040204" pitchFamily="34" charset="0"/>
                <a:cs typeface="Arial" panose="020B0604020202020204" pitchFamily="34" charset="0"/>
              </a:rPr>
              <a:t>Primary</a:t>
            </a:r>
            <a:r>
              <a:rPr lang="en-US" altLang="en-US" sz="2400" b="1" dirty="0">
                <a:latin typeface="Arial" panose="020B0604020202020204" pitchFamily="34" charset="0"/>
                <a:ea typeface="Verdana" panose="020B0604030504040204" pitchFamily="34" charset="0"/>
                <a:cs typeface="Arial" panose="020B0604020202020204" pitchFamily="34" charset="0"/>
              </a:rPr>
              <a:t> Hemostasis </a:t>
            </a:r>
          </a:p>
          <a:p>
            <a:pPr eaLnBrk="1" hangingPunct="1">
              <a:lnSpc>
                <a:spcPct val="100000"/>
              </a:lnSpc>
              <a:spcBef>
                <a:spcPct val="0"/>
              </a:spcBef>
              <a:spcAft>
                <a:spcPts val="600"/>
              </a:spcAft>
              <a:buNone/>
            </a:pPr>
            <a:r>
              <a:rPr lang="en-US" altLang="en-US" sz="2000" i="1" dirty="0">
                <a:latin typeface="Arial" panose="020B0604020202020204" pitchFamily="34" charset="0"/>
                <a:ea typeface="Verdana" panose="020B0604030504040204" pitchFamily="34" charset="0"/>
                <a:cs typeface="Arial" panose="020B0604020202020204" pitchFamily="34" charset="0"/>
              </a:rPr>
              <a:t>vWF deficiency and platelet deficiencies or defective function</a:t>
            </a:r>
          </a:p>
          <a:p>
            <a:pPr marL="457200" lvl="1" eaLnBrk="1" hangingPunct="1">
              <a:lnSpc>
                <a:spcPct val="100000"/>
              </a:lnSpc>
              <a:spcBef>
                <a:spcPct val="0"/>
              </a:spcBef>
              <a:spcAft>
                <a:spcPts val="600"/>
              </a:spcAft>
            </a:pPr>
            <a:r>
              <a:rPr lang="en-US" altLang="en-US" sz="2000" dirty="0">
                <a:latin typeface="Arial" panose="020B0604020202020204" pitchFamily="34" charset="0"/>
                <a:ea typeface="Verdana" panose="020B0604030504040204" pitchFamily="34" charset="0"/>
                <a:cs typeface="Arial" panose="020B0604020202020204" pitchFamily="34" charset="0"/>
              </a:rPr>
              <a:t>Most characteristic are small or punctate bleeds into skin, mucosal tissues, and serosal surfaces referred to as </a:t>
            </a:r>
            <a:r>
              <a:rPr lang="en-US" altLang="en-US" sz="2000" b="1" dirty="0">
                <a:latin typeface="Arial" panose="020B0604020202020204" pitchFamily="34" charset="0"/>
                <a:ea typeface="Verdana" panose="020B0604030504040204" pitchFamily="34" charset="0"/>
                <a:cs typeface="Arial" panose="020B0604020202020204" pitchFamily="34" charset="0"/>
              </a:rPr>
              <a:t>petechiae</a:t>
            </a:r>
          </a:p>
          <a:p>
            <a:pPr marL="457200" lvl="1" eaLnBrk="1" hangingPunct="1">
              <a:lnSpc>
                <a:spcPct val="100000"/>
              </a:lnSpc>
              <a:spcBef>
                <a:spcPct val="0"/>
              </a:spcBef>
              <a:spcAft>
                <a:spcPts val="600"/>
              </a:spcAft>
            </a:pPr>
            <a:r>
              <a:rPr lang="en-US" altLang="en-US" sz="2000" dirty="0">
                <a:latin typeface="Arial" panose="020B0604020202020204" pitchFamily="34" charset="0"/>
                <a:ea typeface="Verdana" panose="020B0604030504040204" pitchFamily="34" charset="0"/>
                <a:cs typeface="Arial" panose="020B0604020202020204" pitchFamily="34" charset="0"/>
              </a:rPr>
              <a:t>Sometimes larger hemorrhagic lesions referred to as </a:t>
            </a:r>
            <a:r>
              <a:rPr lang="en-US" altLang="en-US" sz="2000" b="1" dirty="0">
                <a:latin typeface="Arial" panose="020B0604020202020204" pitchFamily="34" charset="0"/>
                <a:ea typeface="Verdana" panose="020B0604030504040204" pitchFamily="34" charset="0"/>
                <a:cs typeface="Arial" panose="020B0604020202020204" pitchFamily="34" charset="0"/>
              </a:rPr>
              <a:t>purpura</a:t>
            </a:r>
          </a:p>
          <a:p>
            <a:pPr marL="457200" lvl="1" eaLnBrk="1" hangingPunct="1">
              <a:lnSpc>
                <a:spcPct val="100000"/>
              </a:lnSpc>
              <a:spcBef>
                <a:spcPct val="0"/>
              </a:spcBef>
              <a:spcAft>
                <a:spcPts val="600"/>
              </a:spcAft>
            </a:pPr>
            <a:r>
              <a:rPr lang="en-US" altLang="en-US" sz="2000" dirty="0">
                <a:latin typeface="Arial" panose="020B0604020202020204" pitchFamily="34" charset="0"/>
                <a:ea typeface="Verdana" panose="020B0604030504040204" pitchFamily="34" charset="0"/>
                <a:cs typeface="Arial" panose="020B0604020202020204" pitchFamily="34" charset="0"/>
              </a:rPr>
              <a:t>Intracerebral hemorrhage with very low platelets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8806-BFB3-392B-45DB-3BCD4503B4A1}"/>
              </a:ext>
            </a:extLst>
          </p:cNvPr>
          <p:cNvSpPr>
            <a:spLocks noGrp="1"/>
          </p:cNvSpPr>
          <p:nvPr>
            <p:ph type="title"/>
          </p:nvPr>
        </p:nvSpPr>
        <p:spPr>
          <a:xfrm>
            <a:off x="1890712" y="170948"/>
            <a:ext cx="8410575" cy="1222375"/>
          </a:xfrm>
        </p:spPr>
        <p:txBody>
          <a:bodyPr rtlCol="0">
            <a:normAutofit/>
          </a:bodyPr>
          <a:lstStyle/>
          <a:p>
            <a:pPr algn="ctr" eaLnBrk="1" fontAlgn="auto" hangingPunct="1">
              <a:spcAft>
                <a:spcPts val="0"/>
              </a:spcAft>
              <a:defRPr/>
            </a:pPr>
            <a:r>
              <a:rPr lang="en-US" dirty="0">
                <a:latin typeface="Arial" panose="020B0604020202020204" pitchFamily="34" charset="0"/>
                <a:ea typeface="Verdana" panose="020B0604030504040204" pitchFamily="34" charset="0"/>
              </a:rPr>
              <a:t>Bleeding into Tissue Spaces</a:t>
            </a:r>
            <a:br>
              <a:rPr lang="en-US" dirty="0">
                <a:latin typeface="Arial" panose="020B0604020202020204" pitchFamily="34" charset="0"/>
                <a:ea typeface="Verdana" panose="020B0604030504040204" pitchFamily="34" charset="0"/>
              </a:rPr>
            </a:br>
            <a:r>
              <a:rPr lang="en-US" sz="2800" dirty="0">
                <a:latin typeface="Arial" panose="020B0604020202020204" pitchFamily="34" charset="0"/>
                <a:ea typeface="Verdana" panose="020B0604030504040204" pitchFamily="34" charset="0"/>
              </a:rPr>
              <a:t>Terminology</a:t>
            </a:r>
            <a:endParaRPr lang="en-US" sz="3100" dirty="0"/>
          </a:p>
        </p:txBody>
      </p:sp>
      <p:sp>
        <p:nvSpPr>
          <p:cNvPr id="3" name="Content Placeholder 2">
            <a:extLst>
              <a:ext uri="{FF2B5EF4-FFF2-40B4-BE49-F238E27FC236}">
                <a16:creationId xmlns:a16="http://schemas.microsoft.com/office/drawing/2014/main" id="{11384C6F-FD40-6558-3EF2-0CC8E25D5C57}"/>
              </a:ext>
            </a:extLst>
          </p:cNvPr>
          <p:cNvSpPr>
            <a:spLocks noGrp="1"/>
          </p:cNvSpPr>
          <p:nvPr>
            <p:ph idx="1"/>
          </p:nvPr>
        </p:nvSpPr>
        <p:spPr>
          <a:xfrm>
            <a:off x="2607046" y="2228789"/>
            <a:ext cx="7495959" cy="2757261"/>
          </a:xfrm>
        </p:spPr>
        <p:txBody>
          <a:bodyPr>
            <a:noAutofit/>
          </a:bodyPr>
          <a:lstStyle/>
          <a:p>
            <a:pPr marL="346075" indent="-346075">
              <a:lnSpc>
                <a:spcPct val="100000"/>
              </a:lnSpc>
              <a:spcBef>
                <a:spcPts val="0"/>
              </a:spcBef>
              <a:spcAft>
                <a:spcPts val="600"/>
              </a:spcAft>
            </a:pPr>
            <a:r>
              <a:rPr lang="en-US" sz="3600" b="1" dirty="0"/>
              <a:t>Hemopericardium</a:t>
            </a:r>
            <a:r>
              <a:rPr lang="en-US" sz="3600" dirty="0"/>
              <a:t>: pericardial space</a:t>
            </a:r>
          </a:p>
          <a:p>
            <a:pPr marL="346075" indent="-346075">
              <a:lnSpc>
                <a:spcPct val="100000"/>
              </a:lnSpc>
              <a:spcBef>
                <a:spcPts val="0"/>
              </a:spcBef>
              <a:spcAft>
                <a:spcPts val="600"/>
              </a:spcAft>
            </a:pPr>
            <a:r>
              <a:rPr lang="en-US" sz="3600" b="1" dirty="0"/>
              <a:t>Hemoperitoneum</a:t>
            </a:r>
            <a:r>
              <a:rPr lang="en-US" sz="3600" dirty="0"/>
              <a:t>: peritoneum</a:t>
            </a:r>
          </a:p>
          <a:p>
            <a:pPr marL="346075" indent="-346075">
              <a:lnSpc>
                <a:spcPct val="100000"/>
              </a:lnSpc>
              <a:spcBef>
                <a:spcPts val="0"/>
              </a:spcBef>
              <a:spcAft>
                <a:spcPts val="600"/>
              </a:spcAft>
            </a:pPr>
            <a:r>
              <a:rPr lang="en-US" sz="3600" b="1" dirty="0"/>
              <a:t>Hemothorax</a:t>
            </a:r>
            <a:r>
              <a:rPr lang="en-US" sz="3600" dirty="0"/>
              <a:t>: pleural space</a:t>
            </a:r>
          </a:p>
          <a:p>
            <a:pPr marL="346075" indent="-346075">
              <a:lnSpc>
                <a:spcPct val="100000"/>
              </a:lnSpc>
              <a:spcBef>
                <a:spcPts val="0"/>
              </a:spcBef>
              <a:spcAft>
                <a:spcPts val="600"/>
              </a:spcAft>
            </a:pPr>
            <a:r>
              <a:rPr lang="en-US" sz="3600" b="1" dirty="0"/>
              <a:t>Hemarthrosis</a:t>
            </a:r>
            <a:r>
              <a:rPr lang="en-US" sz="3600" dirty="0"/>
              <a:t>: joint space</a:t>
            </a:r>
          </a:p>
        </p:txBody>
      </p:sp>
    </p:spTree>
    <p:extLst>
      <p:ext uri="{BB962C8B-B14F-4D97-AF65-F5344CB8AC3E}">
        <p14:creationId xmlns:p14="http://schemas.microsoft.com/office/powerpoint/2010/main" val="156226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a:extLst>
              <a:ext uri="{FF2B5EF4-FFF2-40B4-BE49-F238E27FC236}">
                <a16:creationId xmlns:a16="http://schemas.microsoft.com/office/drawing/2014/main" id="{C9DDEF5A-C71A-AAA5-51AF-F5A93A100502}"/>
              </a:ext>
            </a:extLst>
          </p:cNvPr>
          <p:cNvSpPr>
            <a:spLocks noGrp="1"/>
          </p:cNvSpPr>
          <p:nvPr>
            <p:ph type="title"/>
          </p:nvPr>
        </p:nvSpPr>
        <p:spPr>
          <a:xfrm>
            <a:off x="2452689" y="169863"/>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Hematoma</a:t>
            </a:r>
            <a:br>
              <a:rPr lang="en-US" altLang="en-US"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Collection of Extravascular Blood*</a:t>
            </a:r>
          </a:p>
        </p:txBody>
      </p:sp>
      <p:grpSp>
        <p:nvGrpSpPr>
          <p:cNvPr id="132099" name="Group 2">
            <a:extLst>
              <a:ext uri="{FF2B5EF4-FFF2-40B4-BE49-F238E27FC236}">
                <a16:creationId xmlns:a16="http://schemas.microsoft.com/office/drawing/2014/main" id="{EF54FFB1-B01D-780B-8845-FA2750E93C41}"/>
              </a:ext>
            </a:extLst>
          </p:cNvPr>
          <p:cNvGrpSpPr>
            <a:grpSpLocks/>
          </p:cNvGrpSpPr>
          <p:nvPr/>
        </p:nvGrpSpPr>
        <p:grpSpPr bwMode="auto">
          <a:xfrm>
            <a:off x="2798764" y="1720851"/>
            <a:ext cx="6275387" cy="4365963"/>
            <a:chOff x="1199000" y="1721379"/>
            <a:chExt cx="6274411" cy="4366154"/>
          </a:xfrm>
        </p:grpSpPr>
        <p:grpSp>
          <p:nvGrpSpPr>
            <p:cNvPr id="132100" name="Group 6">
              <a:extLst>
                <a:ext uri="{FF2B5EF4-FFF2-40B4-BE49-F238E27FC236}">
                  <a16:creationId xmlns:a16="http://schemas.microsoft.com/office/drawing/2014/main" id="{7A2D1DD3-5732-234D-6876-2E457309386F}"/>
                </a:ext>
              </a:extLst>
            </p:cNvPr>
            <p:cNvGrpSpPr>
              <a:grpSpLocks/>
            </p:cNvGrpSpPr>
            <p:nvPr/>
          </p:nvGrpSpPr>
          <p:grpSpPr bwMode="auto">
            <a:xfrm>
              <a:off x="1406525" y="1721379"/>
              <a:ext cx="6066886" cy="4366154"/>
              <a:chOff x="2448231" y="1156398"/>
              <a:chExt cx="4422007" cy="3183845"/>
            </a:xfrm>
          </p:grpSpPr>
          <p:pic>
            <p:nvPicPr>
              <p:cNvPr id="132102" name="Picture 4">
                <a:extLst>
                  <a:ext uri="{FF2B5EF4-FFF2-40B4-BE49-F238E27FC236}">
                    <a16:creationId xmlns:a16="http://schemas.microsoft.com/office/drawing/2014/main" id="{3E3BE4CF-8513-ADC2-EC08-A5632A1166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8231" y="1156398"/>
                <a:ext cx="4422007" cy="318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BAA66A4-14AB-B6DE-BEED-76200CB5A72B}"/>
                  </a:ext>
                </a:extLst>
              </p:cNvPr>
              <p:cNvSpPr txBox="1"/>
              <p:nvPr/>
            </p:nvSpPr>
            <p:spPr>
              <a:xfrm>
                <a:off x="2450840" y="3974172"/>
                <a:ext cx="4188016" cy="246888"/>
              </a:xfrm>
              <a:prstGeom prst="rect">
                <a:avLst/>
              </a:prstGeom>
              <a:noFill/>
            </p:spPr>
            <p:txBody>
              <a:bodyPr>
                <a:spAutoFit/>
              </a:bodyPr>
              <a:lstStyle/>
              <a:p>
                <a:pPr>
                  <a:defRPr/>
                </a:pPr>
                <a:r>
                  <a:rPr lang="en-US" sz="1600" dirty="0">
                    <a:solidFill>
                      <a:srgbClr val="FFFFFF"/>
                    </a:solidFill>
                    <a:latin typeface="+mn-lt"/>
                    <a:ea typeface="ＭＳ Ｐゴシック" panose="020B0600070205080204" pitchFamily="34" charset="-128"/>
                  </a:rPr>
                  <a:t>Gross of </a:t>
                </a:r>
                <a:r>
                  <a:rPr lang="en-US" sz="1600" dirty="0">
                    <a:solidFill>
                      <a:srgbClr val="FFFFFF"/>
                    </a:solidFill>
                    <a:effectLst>
                      <a:outerShdw blurRad="38100" dist="38100" dir="2700000" algn="tl">
                        <a:srgbClr val="000000">
                          <a:alpha val="43137"/>
                        </a:srgbClr>
                      </a:outerShdw>
                    </a:effectLst>
                    <a:latin typeface="+mn-lt"/>
                    <a:ea typeface="ＭＳ Ｐゴシック" panose="020B0600070205080204" pitchFamily="34" charset="-128"/>
                  </a:rPr>
                  <a:t>organizing</a:t>
                </a:r>
                <a:r>
                  <a:rPr lang="en-US" sz="1600" dirty="0">
                    <a:solidFill>
                      <a:srgbClr val="FFFFFF"/>
                    </a:solidFill>
                    <a:latin typeface="+mn-lt"/>
                    <a:ea typeface="ＭＳ Ｐゴシック" panose="020B0600070205080204" pitchFamily="34" charset="-128"/>
                  </a:rPr>
                  <a:t> subdural hematoma after fixation</a:t>
                </a:r>
              </a:p>
            </p:txBody>
          </p:sp>
          <p:sp>
            <p:nvSpPr>
              <p:cNvPr id="8" name="TextBox 7">
                <a:extLst>
                  <a:ext uri="{FF2B5EF4-FFF2-40B4-BE49-F238E27FC236}">
                    <a16:creationId xmlns:a16="http://schemas.microsoft.com/office/drawing/2014/main" id="{897B3516-E041-208C-F581-2F4408CAE85F}"/>
                  </a:ext>
                </a:extLst>
              </p:cNvPr>
              <p:cNvSpPr txBox="1"/>
              <p:nvPr/>
            </p:nvSpPr>
            <p:spPr>
              <a:xfrm>
                <a:off x="3346289" y="1470128"/>
                <a:ext cx="376397" cy="201999"/>
              </a:xfrm>
              <a:prstGeom prst="rect">
                <a:avLst/>
              </a:prstGeom>
              <a:noFill/>
            </p:spPr>
            <p:txBody>
              <a:bodyPr wrap="none">
                <a:spAutoFit/>
              </a:bodyPr>
              <a:lstStyle/>
              <a:p>
                <a:pPr>
                  <a:defRPr/>
                </a:pPr>
                <a:r>
                  <a:rPr lang="en-US" sz="1200" dirty="0">
                    <a:solidFill>
                      <a:srgbClr val="FFFFFF"/>
                    </a:solidFill>
                    <a:latin typeface="+mn-lt"/>
                    <a:ea typeface="ＭＳ Ｐゴシック" panose="020B0600070205080204" pitchFamily="34" charset="-128"/>
                  </a:rPr>
                  <a:t>Dura</a:t>
                </a:r>
              </a:p>
            </p:txBody>
          </p:sp>
          <p:sp>
            <p:nvSpPr>
              <p:cNvPr id="9" name="TextBox 8">
                <a:extLst>
                  <a:ext uri="{FF2B5EF4-FFF2-40B4-BE49-F238E27FC236}">
                    <a16:creationId xmlns:a16="http://schemas.microsoft.com/office/drawing/2014/main" id="{B2101484-0DB7-8C88-9FF2-346843B1B64D}"/>
                  </a:ext>
                </a:extLst>
              </p:cNvPr>
              <p:cNvSpPr txBox="1"/>
              <p:nvPr/>
            </p:nvSpPr>
            <p:spPr>
              <a:xfrm>
                <a:off x="3258363" y="2101059"/>
                <a:ext cx="419621" cy="201999"/>
              </a:xfrm>
              <a:prstGeom prst="rect">
                <a:avLst/>
              </a:prstGeom>
              <a:noFill/>
            </p:spPr>
            <p:txBody>
              <a:bodyPr wrap="none">
                <a:spAutoFit/>
              </a:bodyPr>
              <a:lstStyle/>
              <a:p>
                <a:pPr>
                  <a:defRPr/>
                </a:pPr>
                <a:r>
                  <a:rPr lang="en-US" sz="1200" dirty="0">
                    <a:solidFill>
                      <a:srgbClr val="FFFFFF"/>
                    </a:solidFill>
                    <a:latin typeface="+mn-lt"/>
                    <a:ea typeface="ＭＳ Ｐゴシック" panose="020B0600070205080204" pitchFamily="34" charset="-128"/>
                  </a:rPr>
                  <a:t>Blood</a:t>
                </a:r>
              </a:p>
            </p:txBody>
          </p:sp>
          <p:sp>
            <p:nvSpPr>
              <p:cNvPr id="10" name="TextBox 9">
                <a:extLst>
                  <a:ext uri="{FF2B5EF4-FFF2-40B4-BE49-F238E27FC236}">
                    <a16:creationId xmlns:a16="http://schemas.microsoft.com/office/drawing/2014/main" id="{1EA70647-DA80-F73C-097C-425F0D418250}"/>
                  </a:ext>
                </a:extLst>
              </p:cNvPr>
              <p:cNvSpPr txBox="1"/>
              <p:nvPr/>
            </p:nvSpPr>
            <p:spPr>
              <a:xfrm>
                <a:off x="4481218" y="2747040"/>
                <a:ext cx="897418" cy="201999"/>
              </a:xfrm>
              <a:prstGeom prst="rect">
                <a:avLst/>
              </a:prstGeom>
              <a:noFill/>
            </p:spPr>
            <p:txBody>
              <a:bodyPr wrap="none">
                <a:spAutoFit/>
              </a:bodyPr>
              <a:lstStyle/>
              <a:p>
                <a:pPr>
                  <a:defRPr/>
                </a:pPr>
                <a:r>
                  <a:rPr lang="en-US" sz="1200" dirty="0">
                    <a:solidFill>
                      <a:srgbClr val="FFFFFF"/>
                    </a:solidFill>
                    <a:effectLst>
                      <a:outerShdw blurRad="38100" dist="38100" dir="2700000" algn="tl">
                        <a:srgbClr val="000000">
                          <a:alpha val="43137"/>
                        </a:srgbClr>
                      </a:outerShdw>
                    </a:effectLst>
                    <a:latin typeface="+mn-lt"/>
                    <a:ea typeface="ＭＳ Ｐゴシック" panose="020B0600070205080204" pitchFamily="34" charset="-128"/>
                  </a:rPr>
                  <a:t>Herniated brain</a:t>
                </a:r>
              </a:p>
            </p:txBody>
          </p:sp>
        </p:grpSp>
        <p:sp>
          <p:nvSpPr>
            <p:cNvPr id="132101" name="Oval 2">
              <a:extLst>
                <a:ext uri="{FF2B5EF4-FFF2-40B4-BE49-F238E27FC236}">
                  <a16:creationId xmlns:a16="http://schemas.microsoft.com/office/drawing/2014/main" id="{84C4F1DE-40EB-D391-5680-58ED07E81B36}"/>
                </a:ext>
              </a:extLst>
            </p:cNvPr>
            <p:cNvSpPr>
              <a:spLocks noChangeArrowheads="1"/>
            </p:cNvSpPr>
            <p:nvPr/>
          </p:nvSpPr>
          <p:spPr bwMode="auto">
            <a:xfrm rot="-2036744">
              <a:off x="1199000" y="1832889"/>
              <a:ext cx="3917941" cy="1690688"/>
            </a:xfrm>
            <a:prstGeom prst="ellipse">
              <a:avLst/>
            </a:prstGeom>
            <a:noFill/>
            <a:ln w="25400" algn="ctr">
              <a:solidFill>
                <a:srgbClr val="99FF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F73ECC1A-D2C7-1501-BD60-F85702155276}"/>
              </a:ext>
            </a:extLst>
          </p:cNvPr>
          <p:cNvSpPr txBox="1">
            <a:spLocks/>
          </p:cNvSpPr>
          <p:nvPr/>
        </p:nvSpPr>
        <p:spPr bwMode="auto">
          <a:xfrm>
            <a:off x="2006600" y="66676"/>
            <a:ext cx="7867650" cy="823913"/>
          </a:xfrm>
          <a:prstGeom prst="rect">
            <a:avLst/>
          </a:prstGeom>
          <a:noFill/>
          <a:ln w="9525">
            <a:noFill/>
            <a:miter lim="800000"/>
            <a:headEnd/>
            <a:tailEnd/>
          </a:ln>
          <a:effectLst/>
        </p:spPr>
        <p:txBody>
          <a:bodyPr lIns="92075" tIns="46038" rIns="92075" bIns="46038"/>
          <a:lstStyle>
            <a:lvl1pPr marL="0" indent="0" algn="ctr" rtl="0" eaLnBrk="0" fontAlgn="base" hangingPunct="0">
              <a:lnSpc>
                <a:spcPct val="90000"/>
              </a:lnSpc>
              <a:spcBef>
                <a:spcPct val="30000"/>
              </a:spcBef>
              <a:spcAft>
                <a:spcPct val="0"/>
              </a:spcAft>
              <a:buSzPct val="100000"/>
              <a:buFont typeface="Symbol" panose="05050102010706020507" pitchFamily="18" charset="2"/>
              <a:buNone/>
              <a:defRPr sz="2800">
                <a:solidFill>
                  <a:schemeClr val="accent2"/>
                </a:solidFill>
                <a:effectLst>
                  <a:outerShdw blurRad="38100" dist="38100" dir="2700000" algn="tl">
                    <a:srgbClr val="000000"/>
                  </a:outerShdw>
                </a:effectLst>
                <a:latin typeface="+mn-lt"/>
                <a:ea typeface="+mn-ea"/>
                <a:cs typeface="+mn-cs"/>
              </a:defRPr>
            </a:lvl1pPr>
            <a:lvl2pPr marL="4572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2pPr>
            <a:lvl3pPr marL="9144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3pPr>
            <a:lvl4pPr marL="13716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4pPr>
            <a:lvl5pPr marL="1828800" indent="0" algn="ctr" rtl="0" eaLnBrk="0" fontAlgn="base" hangingPunct="0">
              <a:lnSpc>
                <a:spcPct val="90000"/>
              </a:lnSpc>
              <a:spcBef>
                <a:spcPct val="30000"/>
              </a:spcBef>
              <a:spcAft>
                <a:spcPct val="0"/>
              </a:spcAft>
              <a:buSzPct val="100000"/>
              <a:buFont typeface="Symbol" panose="05050102010706020507" pitchFamily="18" charset="2"/>
              <a:buNone/>
              <a:defRPr sz="2000">
                <a:solidFill>
                  <a:schemeClr val="accent2"/>
                </a:solidFill>
                <a:effectLst>
                  <a:outerShdw blurRad="38100" dist="38100" dir="2700000" algn="tl">
                    <a:srgbClr val="000000"/>
                  </a:outerShdw>
                </a:effectLst>
                <a:latin typeface="+mn-lt"/>
              </a:defRPr>
            </a:lvl5pPr>
            <a:lvl6pPr marL="22860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6pPr>
            <a:lvl7pPr marL="27432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7pPr>
            <a:lvl8pPr marL="32004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8pPr>
            <a:lvl9pPr marL="3657600" indent="0" algn="ctr" rtl="0" eaLnBrk="0" fontAlgn="base" hangingPunct="0">
              <a:lnSpc>
                <a:spcPct val="90000"/>
              </a:lnSpc>
              <a:spcBef>
                <a:spcPct val="30000"/>
              </a:spcBef>
              <a:spcAft>
                <a:spcPct val="0"/>
              </a:spcAft>
              <a:buSzPct val="100000"/>
              <a:buFont typeface="Symbol" pitchFamily="18" charset="2"/>
              <a:buNone/>
              <a:defRPr sz="2000">
                <a:solidFill>
                  <a:schemeClr val="accent2"/>
                </a:solidFill>
                <a:effectLst>
                  <a:outerShdw blurRad="38100" dist="38100" dir="2700000" algn="tl">
                    <a:srgbClr val="000000"/>
                  </a:outerShdw>
                </a:effectLst>
                <a:latin typeface="+mn-lt"/>
              </a:defRPr>
            </a:lvl9pPr>
          </a:lstStyle>
          <a:p>
            <a:pPr>
              <a:lnSpc>
                <a:spcPct val="100000"/>
              </a:lnSpc>
              <a:spcBef>
                <a:spcPts val="0"/>
              </a:spcBef>
              <a:spcAft>
                <a:spcPts val="0"/>
              </a:spcAft>
              <a:defRPr/>
            </a:pPr>
            <a:r>
              <a:rPr lang="en-US" altLang="en-US" sz="4400" kern="0" dirty="0">
                <a:solidFill>
                  <a:srgbClr val="000000"/>
                </a:solidFill>
                <a:effectLst/>
                <a:latin typeface="Arial" panose="020B0604020202020204" pitchFamily="34" charset="0"/>
                <a:ea typeface="Verdana" panose="020B0604030504040204" pitchFamily="34" charset="0"/>
                <a:cs typeface="Arial" panose="020B0604020202020204" pitchFamily="34" charset="0"/>
              </a:rPr>
              <a:t>Event Objectives</a:t>
            </a:r>
            <a:endParaRPr lang="en-US" altLang="en-US" kern="0"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p>
            <a:pPr>
              <a:lnSpc>
                <a:spcPct val="100000"/>
              </a:lnSpc>
              <a:spcBef>
                <a:spcPts val="0"/>
              </a:spcBef>
              <a:spcAft>
                <a:spcPts val="0"/>
              </a:spcAft>
              <a:defRPr/>
            </a:pPr>
            <a:r>
              <a:rPr lang="en-US" altLang="en-US" i="1" kern="0" dirty="0">
                <a:solidFill>
                  <a:srgbClr val="000000"/>
                </a:solidFill>
                <a:effectLst/>
                <a:latin typeface="Arial" panose="020B0604020202020204" pitchFamily="34" charset="0"/>
                <a:ea typeface="Verdana" panose="020B0604030504040204" pitchFamily="34" charset="0"/>
                <a:cs typeface="Arial" panose="020B0604020202020204" pitchFamily="34" charset="0"/>
              </a:rPr>
              <a:t>Subset of LACE Objectives</a:t>
            </a:r>
          </a:p>
        </p:txBody>
      </p:sp>
      <p:sp>
        <p:nvSpPr>
          <p:cNvPr id="57347" name="Content Placeholder 3">
            <a:extLst>
              <a:ext uri="{FF2B5EF4-FFF2-40B4-BE49-F238E27FC236}">
                <a16:creationId xmlns:a16="http://schemas.microsoft.com/office/drawing/2014/main" id="{AA078061-A3DD-09E9-428F-F63410B24AFF}"/>
              </a:ext>
            </a:extLst>
          </p:cNvPr>
          <p:cNvSpPr>
            <a:spLocks noGrp="1"/>
          </p:cNvSpPr>
          <p:nvPr>
            <p:ph idx="1"/>
          </p:nvPr>
        </p:nvSpPr>
        <p:spPr>
          <a:xfrm>
            <a:off x="2396165" y="1401014"/>
            <a:ext cx="7751763" cy="5192713"/>
          </a:xfrm>
        </p:spPr>
        <p:txBody>
          <a:bodyPr/>
          <a:lstStyle/>
          <a:p>
            <a:pPr>
              <a:spcBef>
                <a:spcPts val="600"/>
              </a:spcBef>
            </a:pPr>
            <a:r>
              <a:rPr lang="en-US" altLang="en-US" sz="2400" dirty="0">
                <a:latin typeface="Arial" panose="020B0604020202020204" pitchFamily="34" charset="0"/>
                <a:cs typeface="Arial" panose="020B0604020202020204" pitchFamily="34" charset="0"/>
              </a:rPr>
              <a:t>Describe normal hemostasis, including the roles of platelets, tissue factor, and clotting factors.</a:t>
            </a:r>
          </a:p>
          <a:p>
            <a:pPr>
              <a:spcBef>
                <a:spcPts val="600"/>
              </a:spcBef>
            </a:pPr>
            <a:r>
              <a:rPr lang="en-US" altLang="en-US" sz="2400" dirty="0">
                <a:latin typeface="Arial" panose="020B0604020202020204" pitchFamily="34" charset="0"/>
                <a:cs typeface="Arial" panose="020B0604020202020204" pitchFamily="34" charset="0"/>
              </a:rPr>
              <a:t>Describe the contributions of platelets, coagulation cascades, and endothelial cells to </a:t>
            </a:r>
            <a:r>
              <a:rPr lang="en-US" altLang="en-US" sz="2400" dirty="0">
                <a:cs typeface="Arial" panose="020B0604020202020204" pitchFamily="34" charset="0"/>
              </a:rPr>
              <a:t>blood clotting</a:t>
            </a:r>
            <a:r>
              <a:rPr lang="en-US" altLang="en-US" sz="2400" dirty="0">
                <a:latin typeface="Arial" panose="020B0604020202020204" pitchFamily="34" charset="0"/>
                <a:cs typeface="Arial" panose="020B0604020202020204" pitchFamily="34" charset="0"/>
              </a:rPr>
              <a:t>.</a:t>
            </a:r>
          </a:p>
          <a:p>
            <a:pPr>
              <a:spcBef>
                <a:spcPts val="600"/>
              </a:spcBef>
            </a:pPr>
            <a:r>
              <a:rPr lang="en-US" altLang="en-US" sz="2400" dirty="0">
                <a:latin typeface="Arial" panose="020B0604020202020204" pitchFamily="34" charset="0"/>
                <a:cs typeface="Arial" panose="020B0604020202020204" pitchFamily="34" charset="0"/>
              </a:rPr>
              <a:t>Describe the diverse activities of thrombin.</a:t>
            </a:r>
          </a:p>
          <a:p>
            <a:pPr>
              <a:spcBef>
                <a:spcPts val="600"/>
              </a:spcBef>
            </a:pPr>
            <a:r>
              <a:rPr lang="en-US" altLang="en-US" sz="2400" dirty="0">
                <a:latin typeface="Arial" panose="020B0604020202020204" pitchFamily="34" charset="0"/>
                <a:cs typeface="Arial" panose="020B0604020202020204" pitchFamily="34" charset="0"/>
              </a:rPr>
              <a:t>Describe the fibrinolytic cascade and the roles of plasmin and tissue plasminogen activator.</a:t>
            </a:r>
          </a:p>
          <a:p>
            <a:pPr>
              <a:spcBef>
                <a:spcPts val="600"/>
              </a:spcBef>
            </a:pPr>
            <a:r>
              <a:rPr lang="en-US" altLang="en-US" sz="2400" dirty="0">
                <a:latin typeface="Arial" panose="020B0604020202020204" pitchFamily="34" charset="0"/>
                <a:cs typeface="Arial" panose="020B0604020202020204" pitchFamily="34" charset="0"/>
              </a:rPr>
              <a:t>Explain how coagulation can be evaluated in the clinical laboratory</a:t>
            </a:r>
            <a:r>
              <a:rPr lang="en-US" altLang="en-US" sz="2400" dirty="0">
                <a:cs typeface="Arial" panose="020B0604020202020204" pitchFamily="34" charset="0"/>
              </a:rPr>
              <a:t>.</a:t>
            </a:r>
            <a:endParaRPr lang="en-US" altLang="en-US" sz="2400" dirty="0">
              <a:latin typeface="Arial" panose="020B0604020202020204" pitchFamily="34" charset="0"/>
              <a:cs typeface="Arial" panose="020B0604020202020204" pitchFamily="34" charset="0"/>
            </a:endParaRPr>
          </a:p>
          <a:p>
            <a:pPr>
              <a:spcBef>
                <a:spcPts val="600"/>
              </a:spcBef>
            </a:pPr>
            <a:r>
              <a:rPr lang="en-US" altLang="en-US" sz="2400" dirty="0">
                <a:latin typeface="Arial" panose="020B0604020202020204" pitchFamily="34" charset="0"/>
                <a:cs typeface="Arial" panose="020B0604020202020204" pitchFamily="34" charset="0"/>
              </a:rPr>
              <a:t>Define hemorrhage and describe the terminology used to describe hemorrhagic lesions.</a:t>
            </a:r>
          </a:p>
        </p:txBody>
      </p:sp>
      <p:pic>
        <p:nvPicPr>
          <p:cNvPr id="4" name="Picture 3">
            <a:extLst>
              <a:ext uri="{FF2B5EF4-FFF2-40B4-BE49-F238E27FC236}">
                <a16:creationId xmlns:a16="http://schemas.microsoft.com/office/drawing/2014/main" id="{61C95033-7785-5546-4273-C18AB2EA49DE}"/>
              </a:ext>
            </a:extLst>
          </p:cNvPr>
          <p:cNvPicPr>
            <a:picLocks noChangeAspect="1"/>
          </p:cNvPicPr>
          <p:nvPr/>
        </p:nvPicPr>
        <p:blipFill>
          <a:blip r:embed="rId3"/>
          <a:stretch>
            <a:fillRect/>
          </a:stretch>
        </p:blipFill>
        <p:spPr>
          <a:xfrm>
            <a:off x="0" y="6251117"/>
            <a:ext cx="12192000" cy="6068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C7B0B8B5-97B5-9204-7A77-4A2491AB434C}"/>
              </a:ext>
            </a:extLst>
          </p:cNvPr>
          <p:cNvSpPr>
            <a:spLocks noGrp="1"/>
          </p:cNvSpPr>
          <p:nvPr>
            <p:ph type="title"/>
          </p:nvPr>
        </p:nvSpPr>
        <p:spPr>
          <a:xfrm>
            <a:off x="2513014" y="1"/>
            <a:ext cx="7204075"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Hemosiderin</a:t>
            </a:r>
          </a:p>
        </p:txBody>
      </p:sp>
      <p:sp>
        <p:nvSpPr>
          <p:cNvPr id="134147" name="Content Placeholder 2">
            <a:extLst>
              <a:ext uri="{FF2B5EF4-FFF2-40B4-BE49-F238E27FC236}">
                <a16:creationId xmlns:a16="http://schemas.microsoft.com/office/drawing/2014/main" id="{75BD33F6-981B-860E-E9BF-A087BDE1DE82}"/>
              </a:ext>
            </a:extLst>
          </p:cNvPr>
          <p:cNvSpPr>
            <a:spLocks noGrp="1"/>
          </p:cNvSpPr>
          <p:nvPr>
            <p:ph idx="1"/>
          </p:nvPr>
        </p:nvSpPr>
        <p:spPr>
          <a:xfrm>
            <a:off x="948833" y="1644650"/>
            <a:ext cx="6066329" cy="4132262"/>
          </a:xfrm>
        </p:spPr>
        <p:txBody>
          <a:bodyPr/>
          <a:lstStyle/>
          <a:p>
            <a:pPr>
              <a:lnSpc>
                <a:spcPct val="100000"/>
              </a:lnSpc>
              <a:spcBef>
                <a:spcPts val="0"/>
              </a:spcBef>
              <a:spcAft>
                <a:spcPts val="600"/>
              </a:spcAft>
            </a:pPr>
            <a:r>
              <a:rPr lang="en-US" altLang="en-US" sz="3200" dirty="0">
                <a:solidFill>
                  <a:schemeClr val="tx1"/>
                </a:solidFill>
                <a:effectLst/>
                <a:ea typeface="Verdana" panose="020B0604030504040204" pitchFamily="34" charset="0"/>
                <a:cs typeface="Arial" panose="020B0604020202020204" pitchFamily="34" charset="0"/>
              </a:rPr>
              <a:t>Macrophages internalize and degrade heme derived from extravasated erythrocytes.</a:t>
            </a:r>
          </a:p>
          <a:p>
            <a:pPr>
              <a:lnSpc>
                <a:spcPct val="100000"/>
              </a:lnSpc>
              <a:spcBef>
                <a:spcPts val="0"/>
              </a:spcBef>
              <a:spcAft>
                <a:spcPts val="600"/>
              </a:spcAft>
            </a:pPr>
            <a:r>
              <a:rPr lang="en-US" altLang="en-US" sz="3200" dirty="0">
                <a:solidFill>
                  <a:schemeClr val="tx1"/>
                </a:solidFill>
                <a:effectLst/>
                <a:ea typeface="Verdana" panose="020B0604030504040204" pitchFamily="34" charset="0"/>
                <a:cs typeface="Arial" panose="020B0604020202020204" pitchFamily="34" charset="0"/>
              </a:rPr>
              <a:t>Iron-ferritin complexes accumulate in phagolysosomes and appear as brown pigment</a:t>
            </a:r>
          </a:p>
        </p:txBody>
      </p:sp>
      <p:sp>
        <p:nvSpPr>
          <p:cNvPr id="8" name="TextBox 7">
            <a:extLst>
              <a:ext uri="{FF2B5EF4-FFF2-40B4-BE49-F238E27FC236}">
                <a16:creationId xmlns:a16="http://schemas.microsoft.com/office/drawing/2014/main" id="{60BB197C-1EE5-08E0-D7CD-C0097DEEF5C1}"/>
              </a:ext>
            </a:extLst>
          </p:cNvPr>
          <p:cNvSpPr txBox="1"/>
          <p:nvPr/>
        </p:nvSpPr>
        <p:spPr bwMode="auto">
          <a:xfrm>
            <a:off x="7693917" y="720726"/>
            <a:ext cx="3070225" cy="369888"/>
          </a:xfrm>
          <a:prstGeom prst="rect">
            <a:avLst/>
          </a:prstGeom>
          <a:noFill/>
        </p:spPr>
        <p:txBody>
          <a:bodyPr wrap="none">
            <a:spAutoFit/>
          </a:bodyPr>
          <a:lstStyle/>
          <a:p>
            <a:pPr>
              <a:defRPr/>
            </a:pPr>
            <a:r>
              <a:rPr lang="en-US" sz="1800" dirty="0">
                <a:latin typeface="+mn-lt"/>
                <a:ea typeface="ＭＳ Ｐゴシック" panose="020B0600070205080204" pitchFamily="34" charset="-128"/>
              </a:rPr>
              <a:t>Hemosiderin in a hematoma</a:t>
            </a:r>
          </a:p>
        </p:txBody>
      </p:sp>
      <p:grpSp>
        <p:nvGrpSpPr>
          <p:cNvPr id="134149" name="Group 3">
            <a:extLst>
              <a:ext uri="{FF2B5EF4-FFF2-40B4-BE49-F238E27FC236}">
                <a16:creationId xmlns:a16="http://schemas.microsoft.com/office/drawing/2014/main" id="{8704806D-45BA-7520-C3F6-20C807AC2D90}"/>
              </a:ext>
            </a:extLst>
          </p:cNvPr>
          <p:cNvGrpSpPr>
            <a:grpSpLocks/>
          </p:cNvGrpSpPr>
          <p:nvPr/>
        </p:nvGrpSpPr>
        <p:grpSpPr bwMode="auto">
          <a:xfrm>
            <a:off x="7423151" y="1090614"/>
            <a:ext cx="3609975" cy="5443312"/>
            <a:chOff x="4591050" y="853518"/>
            <a:chExt cx="3609975" cy="5443904"/>
          </a:xfrm>
        </p:grpSpPr>
        <p:pic>
          <p:nvPicPr>
            <p:cNvPr id="134150" name="Picture 1">
              <a:extLst>
                <a:ext uri="{FF2B5EF4-FFF2-40B4-BE49-F238E27FC236}">
                  <a16:creationId xmlns:a16="http://schemas.microsoft.com/office/drawing/2014/main" id="{758DAE27-7EE2-D0CA-5038-A8C5BB14C995}"/>
                </a:ext>
              </a:extLst>
            </p:cNvPr>
            <p:cNvPicPr>
              <a:picLocks noChangeAspect="1"/>
            </p:cNvPicPr>
            <p:nvPr/>
          </p:nvPicPr>
          <p:blipFill>
            <a:blip r:embed="rId3">
              <a:extLst>
                <a:ext uri="{28A0092B-C50C-407E-A947-70E740481C1C}">
                  <a14:useLocalDpi xmlns:a14="http://schemas.microsoft.com/office/drawing/2010/main" val="0"/>
                </a:ext>
              </a:extLst>
            </a:blip>
            <a:srcRect r="1077"/>
            <a:stretch>
              <a:fillRect/>
            </a:stretch>
          </p:blipFill>
          <p:spPr bwMode="auto">
            <a:xfrm>
              <a:off x="4611394" y="853518"/>
              <a:ext cx="3571071"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EED248C-B50A-AE69-75CA-E54BAFA9C9DF}"/>
                </a:ext>
              </a:extLst>
            </p:cNvPr>
            <p:cNvSpPr txBox="1"/>
            <p:nvPr/>
          </p:nvSpPr>
          <p:spPr bwMode="auto">
            <a:xfrm>
              <a:off x="4591050" y="2974649"/>
              <a:ext cx="714375" cy="400094"/>
            </a:xfrm>
            <a:prstGeom prst="rect">
              <a:avLst/>
            </a:prstGeom>
            <a:noFill/>
          </p:spPr>
          <p:txBody>
            <a:bodyPr wrap="none">
              <a:spAutoFit/>
            </a:bodyPr>
            <a:lstStyle/>
            <a:p>
              <a:pPr>
                <a:defRPr/>
              </a:pPr>
              <a:r>
                <a:rPr lang="en-US" sz="2000" dirty="0">
                  <a:latin typeface="+mn-lt"/>
                  <a:ea typeface="ＭＳ Ｐゴシック" panose="020B0600070205080204" pitchFamily="34" charset="-128"/>
                </a:rPr>
                <a:t>H&amp;E</a:t>
              </a:r>
              <a:endParaRPr lang="en-US" sz="1800" dirty="0">
                <a:latin typeface="+mn-lt"/>
                <a:ea typeface="ＭＳ Ｐゴシック" panose="020B0600070205080204" pitchFamily="34" charset="-128"/>
              </a:endParaRPr>
            </a:p>
          </p:txBody>
        </p:sp>
        <p:pic>
          <p:nvPicPr>
            <p:cNvPr id="134152" name="Picture 2">
              <a:extLst>
                <a:ext uri="{FF2B5EF4-FFF2-40B4-BE49-F238E27FC236}">
                  <a16:creationId xmlns:a16="http://schemas.microsoft.com/office/drawing/2014/main" id="{A88A4980-845B-26C4-891A-B03CB4361CD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9978" t="22713"/>
            <a:stretch>
              <a:fillRect/>
            </a:stretch>
          </p:blipFill>
          <p:spPr bwMode="auto">
            <a:xfrm>
              <a:off x="4609707" y="3477656"/>
              <a:ext cx="3591318" cy="2494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A71B6EAB-C657-713C-5066-0FE4C123FBED}"/>
                </a:ext>
              </a:extLst>
            </p:cNvPr>
            <p:cNvSpPr txBox="1"/>
            <p:nvPr/>
          </p:nvSpPr>
          <p:spPr bwMode="auto">
            <a:xfrm>
              <a:off x="4591050" y="5897328"/>
              <a:ext cx="1281112" cy="400094"/>
            </a:xfrm>
            <a:prstGeom prst="rect">
              <a:avLst/>
            </a:prstGeom>
            <a:noFill/>
          </p:spPr>
          <p:txBody>
            <a:bodyPr wrap="none">
              <a:spAutoFit/>
            </a:bodyPr>
            <a:lstStyle/>
            <a:p>
              <a:pPr>
                <a:defRPr/>
              </a:pPr>
              <a:r>
                <a:rPr lang="en-US" sz="2000" dirty="0">
                  <a:latin typeface="+mn-lt"/>
                  <a:ea typeface="ＭＳ Ｐゴシック" panose="020B0600070205080204" pitchFamily="34" charset="-128"/>
                </a:rPr>
                <a:t>Iron Stain</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4">
            <a:extLst>
              <a:ext uri="{FF2B5EF4-FFF2-40B4-BE49-F238E27FC236}">
                <a16:creationId xmlns:a16="http://schemas.microsoft.com/office/drawing/2014/main" id="{869B5A15-DFDF-CFB4-8794-16E93588941F}"/>
              </a:ext>
            </a:extLst>
          </p:cNvPr>
          <p:cNvSpPr>
            <a:spLocks noGrp="1"/>
          </p:cNvSpPr>
          <p:nvPr>
            <p:ph type="title"/>
          </p:nvPr>
        </p:nvSpPr>
        <p:spPr>
          <a:xfrm>
            <a:off x="1543941" y="-5442"/>
            <a:ext cx="9147176" cy="1143000"/>
          </a:xfrm>
        </p:spPr>
        <p:txBody>
          <a:bodyPr/>
          <a:lstStyle/>
          <a:p>
            <a:r>
              <a:rPr lang="en-US" altLang="en-US" sz="36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“Non-blanching” Hemorrhagic Lesions</a:t>
            </a:r>
            <a:br>
              <a:rPr lang="en-US" altLang="en-US" sz="36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Understanding the Colors</a:t>
            </a:r>
            <a:endParaRPr lang="en-US" altLang="en-US" sz="36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30" name="Content Placeholder 29">
            <a:extLst>
              <a:ext uri="{FF2B5EF4-FFF2-40B4-BE49-F238E27FC236}">
                <a16:creationId xmlns:a16="http://schemas.microsoft.com/office/drawing/2014/main" id="{DCE6158D-5331-4BD9-8DDD-3BF60826D39F}"/>
              </a:ext>
            </a:extLst>
          </p:cNvPr>
          <p:cNvSpPr>
            <a:spLocks noGrp="1"/>
          </p:cNvSpPr>
          <p:nvPr>
            <p:ph idx="1"/>
          </p:nvPr>
        </p:nvSpPr>
        <p:spPr>
          <a:xfrm>
            <a:off x="6073776" y="1429998"/>
            <a:ext cx="4375150" cy="1635125"/>
          </a:xfrm>
        </p:spPr>
        <p:txBody>
          <a:bodyPr/>
          <a:lstStyle/>
          <a:p>
            <a:pPr marL="0" indent="0">
              <a:buNone/>
              <a:defRPr/>
            </a:pPr>
            <a:r>
              <a:rPr lang="en-US" sz="2400" b="1" dirty="0">
                <a:solidFill>
                  <a:schemeClr val="tx1"/>
                </a:solidFill>
                <a:effectLst/>
                <a:latin typeface="Arial" panose="020B0604020202020204" pitchFamily="34" charset="0"/>
                <a:ea typeface="Verdana" panose="020B0604030504040204" pitchFamily="34" charset="0"/>
              </a:rPr>
              <a:t>Factors that determine color</a:t>
            </a:r>
          </a:p>
          <a:p>
            <a:pPr marL="285750" indent="-285750">
              <a:lnSpc>
                <a:spcPct val="100000"/>
              </a:lnSpc>
              <a:spcBef>
                <a:spcPts val="0"/>
              </a:spcBef>
              <a:spcAft>
                <a:spcPts val="300"/>
              </a:spcAft>
              <a:defRPr/>
            </a:pPr>
            <a:r>
              <a:rPr lang="en-US" sz="2000" dirty="0">
                <a:solidFill>
                  <a:schemeClr val="tx1"/>
                </a:solidFill>
                <a:effectLst/>
                <a:latin typeface="Arial" panose="020B0604020202020204" pitchFamily="34" charset="0"/>
                <a:ea typeface="Verdana" panose="020B0604030504040204" pitchFamily="34" charset="0"/>
              </a:rPr>
              <a:t>Epidermal pigmentation</a:t>
            </a:r>
          </a:p>
          <a:p>
            <a:pPr marL="285750" indent="-285750">
              <a:lnSpc>
                <a:spcPct val="100000"/>
              </a:lnSpc>
              <a:spcBef>
                <a:spcPts val="0"/>
              </a:spcBef>
              <a:spcAft>
                <a:spcPts val="300"/>
              </a:spcAft>
              <a:defRPr/>
            </a:pPr>
            <a:r>
              <a:rPr lang="en-US" sz="2000" dirty="0">
                <a:solidFill>
                  <a:schemeClr val="tx1"/>
                </a:solidFill>
                <a:effectLst/>
                <a:latin typeface="Arial" panose="020B0604020202020204" pitchFamily="34" charset="0"/>
                <a:ea typeface="Verdana" panose="020B0604030504040204" pitchFamily="34" charset="0"/>
              </a:rPr>
              <a:t>Depth of injury from body surface</a:t>
            </a:r>
          </a:p>
          <a:p>
            <a:pPr marL="285750" indent="-285750">
              <a:lnSpc>
                <a:spcPct val="100000"/>
              </a:lnSpc>
              <a:spcBef>
                <a:spcPts val="0"/>
              </a:spcBef>
              <a:spcAft>
                <a:spcPts val="300"/>
              </a:spcAft>
              <a:defRPr/>
            </a:pPr>
            <a:r>
              <a:rPr lang="en-US" sz="2000" dirty="0">
                <a:solidFill>
                  <a:schemeClr val="tx1"/>
                </a:solidFill>
                <a:effectLst/>
                <a:latin typeface="Arial" panose="020B0604020202020204" pitchFamily="34" charset="0"/>
                <a:ea typeface="Verdana" panose="020B0604030504040204" pitchFamily="34" charset="0"/>
              </a:rPr>
              <a:t>Proximity to site of bleeding</a:t>
            </a:r>
          </a:p>
          <a:p>
            <a:pPr marL="285750" indent="-285750">
              <a:lnSpc>
                <a:spcPct val="100000"/>
              </a:lnSpc>
              <a:spcBef>
                <a:spcPts val="0"/>
              </a:spcBef>
              <a:spcAft>
                <a:spcPts val="300"/>
              </a:spcAft>
              <a:defRPr/>
            </a:pPr>
            <a:r>
              <a:rPr lang="en-US" sz="2000" dirty="0">
                <a:solidFill>
                  <a:schemeClr val="tx1"/>
                </a:solidFill>
                <a:effectLst/>
                <a:latin typeface="Arial" panose="020B0604020202020204" pitchFamily="34" charset="0"/>
                <a:ea typeface="Verdana" panose="020B0604030504040204" pitchFamily="34" charset="0"/>
              </a:rPr>
              <a:t>Time interval since injury and the extent of hemoglobin conversion to biliverdin and bilirubin</a:t>
            </a:r>
          </a:p>
        </p:txBody>
      </p:sp>
      <p:grpSp>
        <p:nvGrpSpPr>
          <p:cNvPr id="3" name="Group 30">
            <a:extLst>
              <a:ext uri="{FF2B5EF4-FFF2-40B4-BE49-F238E27FC236}">
                <a16:creationId xmlns:a16="http://schemas.microsoft.com/office/drawing/2014/main" id="{DFD2DA9F-19E8-A8CE-ED73-E9DBAF9BCE1C}"/>
              </a:ext>
            </a:extLst>
          </p:cNvPr>
          <p:cNvGrpSpPr>
            <a:grpSpLocks/>
          </p:cNvGrpSpPr>
          <p:nvPr/>
        </p:nvGrpSpPr>
        <p:grpSpPr bwMode="auto">
          <a:xfrm>
            <a:off x="6339710" y="4067364"/>
            <a:ext cx="3787775" cy="2527300"/>
            <a:chOff x="4419600" y="3446318"/>
            <a:chExt cx="3789218" cy="2526623"/>
          </a:xfrm>
        </p:grpSpPr>
        <p:sp>
          <p:nvSpPr>
            <p:cNvPr id="16" name="Rectangle 15">
              <a:extLst>
                <a:ext uri="{FF2B5EF4-FFF2-40B4-BE49-F238E27FC236}">
                  <a16:creationId xmlns:a16="http://schemas.microsoft.com/office/drawing/2014/main" id="{AB0B801C-B692-8A24-7DC1-B873959E5BCB}"/>
                </a:ext>
              </a:extLst>
            </p:cNvPr>
            <p:cNvSpPr/>
            <p:nvPr/>
          </p:nvSpPr>
          <p:spPr>
            <a:xfrm>
              <a:off x="4419600" y="3879273"/>
              <a:ext cx="3789218" cy="1669472"/>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srgbClr val="FFFFFF"/>
                </a:solidFill>
              </a:endParaRPr>
            </a:p>
          </p:txBody>
        </p:sp>
        <p:sp>
          <p:nvSpPr>
            <p:cNvPr id="6" name="Rectangle 5">
              <a:extLst>
                <a:ext uri="{FF2B5EF4-FFF2-40B4-BE49-F238E27FC236}">
                  <a16:creationId xmlns:a16="http://schemas.microsoft.com/office/drawing/2014/main" id="{6D2E906E-6335-7537-C442-BB988148EFC8}"/>
                </a:ext>
              </a:extLst>
            </p:cNvPr>
            <p:cNvSpPr/>
            <p:nvPr/>
          </p:nvSpPr>
          <p:spPr>
            <a:xfrm>
              <a:off x="4571999" y="3931228"/>
              <a:ext cx="748145" cy="731142"/>
            </a:xfrm>
            <a:prstGeom prst="rect">
              <a:avLst/>
            </a:prstGeom>
            <a:solidFill>
              <a:srgbClr val="FF00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srgbClr val="FFFFFF"/>
                </a:solidFill>
              </a:endParaRPr>
            </a:p>
          </p:txBody>
        </p:sp>
        <p:sp>
          <p:nvSpPr>
            <p:cNvPr id="7" name="Rectangle 6">
              <a:extLst>
                <a:ext uri="{FF2B5EF4-FFF2-40B4-BE49-F238E27FC236}">
                  <a16:creationId xmlns:a16="http://schemas.microsoft.com/office/drawing/2014/main" id="{5AB4AB35-12E1-5FEB-6F6A-4FFEFF1DC53F}"/>
                </a:ext>
              </a:extLst>
            </p:cNvPr>
            <p:cNvSpPr/>
            <p:nvPr/>
          </p:nvSpPr>
          <p:spPr>
            <a:xfrm>
              <a:off x="4571999" y="4596248"/>
              <a:ext cx="748145" cy="731142"/>
            </a:xfrm>
            <a:prstGeom prst="rect">
              <a:avLst/>
            </a:prstGeom>
            <a:solidFill>
              <a:srgbClr val="3E34FE"/>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srgbClr val="FFFFFF"/>
                </a:solidFill>
              </a:endParaRPr>
            </a:p>
          </p:txBody>
        </p:sp>
        <p:sp>
          <p:nvSpPr>
            <p:cNvPr id="8" name="Rectangle 7">
              <a:extLst>
                <a:ext uri="{FF2B5EF4-FFF2-40B4-BE49-F238E27FC236}">
                  <a16:creationId xmlns:a16="http://schemas.microsoft.com/office/drawing/2014/main" id="{5711A012-0693-2FDD-FEF9-DC75CA8307EB}"/>
                </a:ext>
              </a:extLst>
            </p:cNvPr>
            <p:cNvSpPr/>
            <p:nvPr/>
          </p:nvSpPr>
          <p:spPr>
            <a:xfrm>
              <a:off x="5243944" y="4319155"/>
              <a:ext cx="748145" cy="731142"/>
            </a:xfrm>
            <a:prstGeom prst="rect">
              <a:avLst/>
            </a:prstGeom>
            <a:solidFill>
              <a:srgbClr val="4A00B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srgbClr val="FFFFFF"/>
                </a:solidFill>
              </a:endParaRPr>
            </a:p>
          </p:txBody>
        </p:sp>
        <p:sp>
          <p:nvSpPr>
            <p:cNvPr id="9" name="Rectangle 8">
              <a:extLst>
                <a:ext uri="{FF2B5EF4-FFF2-40B4-BE49-F238E27FC236}">
                  <a16:creationId xmlns:a16="http://schemas.microsoft.com/office/drawing/2014/main" id="{054B30DD-7BF8-B3A4-B0EA-844A37AF5D47}"/>
                </a:ext>
              </a:extLst>
            </p:cNvPr>
            <p:cNvSpPr/>
            <p:nvPr/>
          </p:nvSpPr>
          <p:spPr>
            <a:xfrm>
              <a:off x="5927435" y="4319155"/>
              <a:ext cx="748145" cy="731142"/>
            </a:xfrm>
            <a:prstGeom prst="rect">
              <a:avLst/>
            </a:prstGeom>
            <a:solidFill>
              <a:srgbClr val="3B574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srgbClr val="FFFFFF"/>
                </a:solidFill>
              </a:endParaRPr>
            </a:p>
          </p:txBody>
        </p:sp>
        <p:sp>
          <p:nvSpPr>
            <p:cNvPr id="10" name="Rectangle 9">
              <a:extLst>
                <a:ext uri="{FF2B5EF4-FFF2-40B4-BE49-F238E27FC236}">
                  <a16:creationId xmlns:a16="http://schemas.microsoft.com/office/drawing/2014/main" id="{E6BDC9B6-A39C-8CAF-1511-F8A0857AB5DF}"/>
                </a:ext>
              </a:extLst>
            </p:cNvPr>
            <p:cNvSpPr/>
            <p:nvPr/>
          </p:nvSpPr>
          <p:spPr>
            <a:xfrm>
              <a:off x="6610926" y="4319155"/>
              <a:ext cx="748145" cy="731142"/>
            </a:xfrm>
            <a:prstGeom prst="rect">
              <a:avLst/>
            </a:prstGeom>
            <a:solidFill>
              <a:srgbClr val="80A759"/>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srgbClr val="FFFFFF"/>
                </a:solidFill>
              </a:endParaRPr>
            </a:p>
          </p:txBody>
        </p:sp>
        <p:sp>
          <p:nvSpPr>
            <p:cNvPr id="11" name="Rectangle 10">
              <a:extLst>
                <a:ext uri="{FF2B5EF4-FFF2-40B4-BE49-F238E27FC236}">
                  <a16:creationId xmlns:a16="http://schemas.microsoft.com/office/drawing/2014/main" id="{0E3C81B2-7448-C74A-228C-5FC90DE51DB0}"/>
                </a:ext>
              </a:extLst>
            </p:cNvPr>
            <p:cNvSpPr/>
            <p:nvPr/>
          </p:nvSpPr>
          <p:spPr>
            <a:xfrm>
              <a:off x="7294417" y="4319155"/>
              <a:ext cx="748145" cy="731142"/>
            </a:xfrm>
            <a:prstGeom prst="rect">
              <a:avLst/>
            </a:prstGeom>
            <a:solidFill>
              <a:srgbClr val="CCCC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srgbClr val="FFFFFF"/>
                </a:solidFill>
              </a:endParaRPr>
            </a:p>
          </p:txBody>
        </p:sp>
        <p:sp>
          <p:nvSpPr>
            <p:cNvPr id="125984" name="TextBox 16">
              <a:extLst>
                <a:ext uri="{FF2B5EF4-FFF2-40B4-BE49-F238E27FC236}">
                  <a16:creationId xmlns:a16="http://schemas.microsoft.com/office/drawing/2014/main" id="{3EB93ACA-6EB5-BE3A-E354-6DF8A60D8E22}"/>
                </a:ext>
              </a:extLst>
            </p:cNvPr>
            <p:cNvSpPr txBox="1">
              <a:spLocks noChangeArrowheads="1"/>
            </p:cNvSpPr>
            <p:nvPr/>
          </p:nvSpPr>
          <p:spPr bwMode="auto">
            <a:xfrm>
              <a:off x="4463370" y="5603627"/>
              <a:ext cx="1544600" cy="36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Arial" panose="020B0604020202020204" pitchFamily="34" charset="0"/>
                </a:rPr>
                <a:t>Recent Injury</a:t>
              </a:r>
            </a:p>
          </p:txBody>
        </p:sp>
        <p:sp>
          <p:nvSpPr>
            <p:cNvPr id="125985" name="TextBox 17">
              <a:extLst>
                <a:ext uri="{FF2B5EF4-FFF2-40B4-BE49-F238E27FC236}">
                  <a16:creationId xmlns:a16="http://schemas.microsoft.com/office/drawing/2014/main" id="{4A6C6496-C38A-80B3-8A59-4514398CD390}"/>
                </a:ext>
              </a:extLst>
            </p:cNvPr>
            <p:cNvSpPr txBox="1">
              <a:spLocks noChangeArrowheads="1"/>
            </p:cNvSpPr>
            <p:nvPr/>
          </p:nvSpPr>
          <p:spPr bwMode="auto">
            <a:xfrm>
              <a:off x="7407212" y="5603627"/>
              <a:ext cx="543946" cy="36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Arial" panose="020B0604020202020204" pitchFamily="34" charset="0"/>
                </a:rPr>
                <a:t>Old</a:t>
              </a:r>
            </a:p>
          </p:txBody>
        </p:sp>
        <p:sp>
          <p:nvSpPr>
            <p:cNvPr id="125986" name="TextBox 18">
              <a:extLst>
                <a:ext uri="{FF2B5EF4-FFF2-40B4-BE49-F238E27FC236}">
                  <a16:creationId xmlns:a16="http://schemas.microsoft.com/office/drawing/2014/main" id="{074D8FE9-814A-EBCD-5602-8886AD97D1E8}"/>
                </a:ext>
              </a:extLst>
            </p:cNvPr>
            <p:cNvSpPr txBox="1">
              <a:spLocks noChangeArrowheads="1"/>
            </p:cNvSpPr>
            <p:nvPr/>
          </p:nvSpPr>
          <p:spPr bwMode="auto">
            <a:xfrm>
              <a:off x="4718164" y="3446318"/>
              <a:ext cx="479608" cy="36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Arial" panose="020B0604020202020204" pitchFamily="34" charset="0"/>
                </a:rPr>
                <a:t>Hb</a:t>
              </a:r>
            </a:p>
          </p:txBody>
        </p:sp>
        <p:sp>
          <p:nvSpPr>
            <p:cNvPr id="125987" name="TextBox 19">
              <a:extLst>
                <a:ext uri="{FF2B5EF4-FFF2-40B4-BE49-F238E27FC236}">
                  <a16:creationId xmlns:a16="http://schemas.microsoft.com/office/drawing/2014/main" id="{961A7E35-2728-F632-2C51-4E2E9A43CD80}"/>
                </a:ext>
              </a:extLst>
            </p:cNvPr>
            <p:cNvSpPr txBox="1">
              <a:spLocks noChangeArrowheads="1"/>
            </p:cNvSpPr>
            <p:nvPr/>
          </p:nvSpPr>
          <p:spPr bwMode="auto">
            <a:xfrm>
              <a:off x="5742492" y="3446318"/>
              <a:ext cx="1121202" cy="36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Arial" panose="020B0604020202020204" pitchFamily="34" charset="0"/>
                </a:rPr>
                <a:t>Biliverdin</a:t>
              </a:r>
            </a:p>
          </p:txBody>
        </p:sp>
        <p:sp>
          <p:nvSpPr>
            <p:cNvPr id="125988" name="TextBox 22">
              <a:extLst>
                <a:ext uri="{FF2B5EF4-FFF2-40B4-BE49-F238E27FC236}">
                  <a16:creationId xmlns:a16="http://schemas.microsoft.com/office/drawing/2014/main" id="{0B05591D-3C28-323A-707D-97718A538B3B}"/>
                </a:ext>
              </a:extLst>
            </p:cNvPr>
            <p:cNvSpPr txBox="1">
              <a:spLocks noChangeArrowheads="1"/>
            </p:cNvSpPr>
            <p:nvPr/>
          </p:nvSpPr>
          <p:spPr bwMode="auto">
            <a:xfrm>
              <a:off x="7176550" y="3446318"/>
              <a:ext cx="1005271" cy="36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Arial" panose="020B0604020202020204" pitchFamily="34" charset="0"/>
                </a:rPr>
                <a:t>Bilirubin</a:t>
              </a:r>
            </a:p>
          </p:txBody>
        </p:sp>
        <p:cxnSp>
          <p:nvCxnSpPr>
            <p:cNvPr id="25" name="Straight Arrow Connector 24">
              <a:extLst>
                <a:ext uri="{FF2B5EF4-FFF2-40B4-BE49-F238E27FC236}">
                  <a16:creationId xmlns:a16="http://schemas.microsoft.com/office/drawing/2014/main" id="{DD0AB0DF-AE03-AC92-5A83-1154F16CED36}"/>
                </a:ext>
              </a:extLst>
            </p:cNvPr>
            <p:cNvCxnSpPr>
              <a:endCxn id="125985" idx="1"/>
            </p:cNvCxnSpPr>
            <p:nvPr/>
          </p:nvCxnSpPr>
          <p:spPr>
            <a:xfrm>
              <a:off x="5968003" y="5788840"/>
              <a:ext cx="143882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B51A2F2-88A4-4196-5875-61B7BFD69C2C}"/>
                </a:ext>
              </a:extLst>
            </p:cNvPr>
            <p:cNvCxnSpPr/>
            <p:nvPr/>
          </p:nvCxnSpPr>
          <p:spPr>
            <a:xfrm flipV="1">
              <a:off x="5281941" y="3627245"/>
              <a:ext cx="393850" cy="634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CB5BBC4-4B4E-8347-3C26-32D32B76D539}"/>
                </a:ext>
              </a:extLst>
            </p:cNvPr>
            <p:cNvCxnSpPr/>
            <p:nvPr/>
          </p:nvCxnSpPr>
          <p:spPr>
            <a:xfrm flipV="1">
              <a:off x="6838284" y="3627245"/>
              <a:ext cx="395438" cy="634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nvGrpSpPr>
          <p:cNvPr id="125957" name="Group 11">
            <a:extLst>
              <a:ext uri="{FF2B5EF4-FFF2-40B4-BE49-F238E27FC236}">
                <a16:creationId xmlns:a16="http://schemas.microsoft.com/office/drawing/2014/main" id="{EDE876FB-F940-0D92-F5EB-03668A6F20FF}"/>
              </a:ext>
            </a:extLst>
          </p:cNvPr>
          <p:cNvGrpSpPr>
            <a:grpSpLocks/>
          </p:cNvGrpSpPr>
          <p:nvPr/>
        </p:nvGrpSpPr>
        <p:grpSpPr bwMode="auto">
          <a:xfrm>
            <a:off x="1841895" y="1323193"/>
            <a:ext cx="2941590" cy="5200033"/>
            <a:chOff x="1065548" y="1576136"/>
            <a:chExt cx="2634054" cy="4656499"/>
          </a:xfrm>
        </p:grpSpPr>
        <p:sp>
          <p:nvSpPr>
            <p:cNvPr id="125958" name="TextBox 4">
              <a:extLst>
                <a:ext uri="{FF2B5EF4-FFF2-40B4-BE49-F238E27FC236}">
                  <a16:creationId xmlns:a16="http://schemas.microsoft.com/office/drawing/2014/main" id="{E6C6979B-8A10-57F6-A974-59A94096C941}"/>
                </a:ext>
              </a:extLst>
            </p:cNvPr>
            <p:cNvSpPr txBox="1">
              <a:spLocks noChangeArrowheads="1"/>
            </p:cNvSpPr>
            <p:nvPr/>
          </p:nvSpPr>
          <p:spPr bwMode="auto">
            <a:xfrm>
              <a:off x="1065548" y="5894072"/>
              <a:ext cx="2634054" cy="3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600">
                  <a:latin typeface="Arial" panose="020B0604020202020204" pitchFamily="34" charset="0"/>
                </a:rPr>
                <a:t>Dermal RBC Extravasation</a:t>
              </a:r>
            </a:p>
          </p:txBody>
        </p:sp>
        <p:pic>
          <p:nvPicPr>
            <p:cNvPr id="125959" name="Picture 1">
              <a:extLst>
                <a:ext uri="{FF2B5EF4-FFF2-40B4-BE49-F238E27FC236}">
                  <a16:creationId xmlns:a16="http://schemas.microsoft.com/office/drawing/2014/main" id="{03E648DB-1819-C2A8-99EF-BEB1D8A0CF56}"/>
                </a:ext>
              </a:extLst>
            </p:cNvPr>
            <p:cNvPicPr>
              <a:picLocks noChangeAspect="1"/>
            </p:cNvPicPr>
            <p:nvPr/>
          </p:nvPicPr>
          <p:blipFill>
            <a:blip r:embed="rId3">
              <a:lum bright="8000"/>
              <a:extLst>
                <a:ext uri="{28A0092B-C50C-407E-A947-70E740481C1C}">
                  <a14:useLocalDpi xmlns:a14="http://schemas.microsoft.com/office/drawing/2010/main" val="0"/>
                </a:ext>
              </a:extLst>
            </a:blip>
            <a:srcRect l="58492" t="1797" r="5862" b="16760"/>
            <a:stretch>
              <a:fillRect/>
            </a:stretch>
          </p:blipFill>
          <p:spPr bwMode="auto">
            <a:xfrm>
              <a:off x="1153949" y="1576136"/>
              <a:ext cx="2508354" cy="431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5960" name="Straight Arrow Connector 4">
              <a:extLst>
                <a:ext uri="{FF2B5EF4-FFF2-40B4-BE49-F238E27FC236}">
                  <a16:creationId xmlns:a16="http://schemas.microsoft.com/office/drawing/2014/main" id="{8BF94B27-D786-D5A8-C27B-28F8283E4272}"/>
                </a:ext>
              </a:extLst>
            </p:cNvPr>
            <p:cNvCxnSpPr>
              <a:cxnSpLocks noChangeShapeType="1"/>
            </p:cNvCxnSpPr>
            <p:nvPr/>
          </p:nvCxnSpPr>
          <p:spPr bwMode="auto">
            <a:xfrm flipH="1">
              <a:off x="3007895" y="3930650"/>
              <a:ext cx="144379" cy="187325"/>
            </a:xfrm>
            <a:prstGeom prst="straightConnector1">
              <a:avLst/>
            </a:prstGeom>
            <a:noFill/>
            <a:ln w="254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25961" name="Straight Arrow Connector 25">
              <a:extLst>
                <a:ext uri="{FF2B5EF4-FFF2-40B4-BE49-F238E27FC236}">
                  <a16:creationId xmlns:a16="http://schemas.microsoft.com/office/drawing/2014/main" id="{F48AB650-02A9-2865-AA3F-213321D8F8D9}"/>
                </a:ext>
              </a:extLst>
            </p:cNvPr>
            <p:cNvCxnSpPr>
              <a:cxnSpLocks noChangeShapeType="1"/>
            </p:cNvCxnSpPr>
            <p:nvPr/>
          </p:nvCxnSpPr>
          <p:spPr bwMode="auto">
            <a:xfrm flipH="1">
              <a:off x="3256547" y="3324225"/>
              <a:ext cx="144379" cy="187325"/>
            </a:xfrm>
            <a:prstGeom prst="straightConnector1">
              <a:avLst/>
            </a:prstGeom>
            <a:noFill/>
            <a:ln w="254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25962" name="Straight Arrow Connector 28">
              <a:extLst>
                <a:ext uri="{FF2B5EF4-FFF2-40B4-BE49-F238E27FC236}">
                  <a16:creationId xmlns:a16="http://schemas.microsoft.com/office/drawing/2014/main" id="{2BF88477-8778-D7C2-5CB0-518C8366F543}"/>
                </a:ext>
              </a:extLst>
            </p:cNvPr>
            <p:cNvCxnSpPr>
              <a:cxnSpLocks noChangeShapeType="1"/>
            </p:cNvCxnSpPr>
            <p:nvPr/>
          </p:nvCxnSpPr>
          <p:spPr bwMode="auto">
            <a:xfrm flipH="1">
              <a:off x="3517924" y="4787501"/>
              <a:ext cx="144379" cy="187325"/>
            </a:xfrm>
            <a:prstGeom prst="straightConnector1">
              <a:avLst/>
            </a:prstGeom>
            <a:noFill/>
            <a:ln w="254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92CDBF-22A4-8EBB-A294-3F84A2C6EDE6}"/>
              </a:ext>
            </a:extLst>
          </p:cNvPr>
          <p:cNvGraphicFramePr>
            <a:graphicFrameLocks noGrp="1"/>
          </p:cNvGraphicFramePr>
          <p:nvPr>
            <p:extLst>
              <p:ext uri="{D42A27DB-BD31-4B8C-83A1-F6EECF244321}">
                <p14:modId xmlns:p14="http://schemas.microsoft.com/office/powerpoint/2010/main" val="2827751251"/>
              </p:ext>
            </p:extLst>
          </p:nvPr>
        </p:nvGraphicFramePr>
        <p:xfrm>
          <a:off x="3082924" y="2012950"/>
          <a:ext cx="6591871" cy="3444874"/>
        </p:xfrm>
        <a:graphic>
          <a:graphicData uri="http://schemas.openxmlformats.org/drawingml/2006/table">
            <a:tbl>
              <a:tblPr firstRow="1" bandRow="1">
                <a:tableStyleId>{E8B1032C-EA38-4F05-BA0D-38AFFFC7BED3}</a:tableStyleId>
              </a:tblPr>
              <a:tblGrid>
                <a:gridCol w="2292499">
                  <a:extLst>
                    <a:ext uri="{9D8B030D-6E8A-4147-A177-3AD203B41FA5}">
                      <a16:colId xmlns:a16="http://schemas.microsoft.com/office/drawing/2014/main" val="20000"/>
                    </a:ext>
                  </a:extLst>
                </a:gridCol>
                <a:gridCol w="2215224">
                  <a:extLst>
                    <a:ext uri="{9D8B030D-6E8A-4147-A177-3AD203B41FA5}">
                      <a16:colId xmlns:a16="http://schemas.microsoft.com/office/drawing/2014/main" val="20001"/>
                    </a:ext>
                  </a:extLst>
                </a:gridCol>
                <a:gridCol w="2084148">
                  <a:extLst>
                    <a:ext uri="{9D8B030D-6E8A-4147-A177-3AD203B41FA5}">
                      <a16:colId xmlns:a16="http://schemas.microsoft.com/office/drawing/2014/main" val="20002"/>
                    </a:ext>
                  </a:extLst>
                </a:gridCol>
              </a:tblGrid>
              <a:tr h="931230">
                <a:tc>
                  <a:txBody>
                    <a:bodyPr/>
                    <a:lstStyle/>
                    <a:p>
                      <a:pPr algn="ctr"/>
                      <a:r>
                        <a:rPr lang="en-US" sz="1800" b="1" dirty="0">
                          <a:solidFill>
                            <a:schemeClr val="tx1"/>
                          </a:solidFill>
                          <a:effectLst/>
                          <a:latin typeface="Arial" panose="020B0604020202020204" pitchFamily="34" charset="0"/>
                          <a:cs typeface="Arial" panose="020B0604020202020204" pitchFamily="34" charset="0"/>
                        </a:rPr>
                        <a:t>SMALL</a:t>
                      </a:r>
                    </a:p>
                    <a:p>
                      <a:pPr algn="ctr"/>
                      <a:r>
                        <a:rPr lang="en-US" sz="1800" b="1" dirty="0">
                          <a:solidFill>
                            <a:schemeClr val="tx1"/>
                          </a:solidFill>
                          <a:effectLst/>
                          <a:latin typeface="Arial" panose="020B0604020202020204" pitchFamily="34" charset="0"/>
                          <a:cs typeface="Arial" panose="020B0604020202020204" pitchFamily="34" charset="0"/>
                        </a:rPr>
                        <a:t>Pinhead to few mm</a:t>
                      </a:r>
                    </a:p>
                  </a:txBody>
                  <a:tcPr marL="103450" marR="103450" marT="51782" marB="51782">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tx1"/>
                          </a:solidFill>
                          <a:effectLst/>
                          <a:latin typeface="Arial" panose="020B0604020202020204" pitchFamily="34" charset="0"/>
                          <a:cs typeface="Arial" panose="020B0604020202020204" pitchFamily="34" charset="0"/>
                        </a:rPr>
                        <a:t>MEDIUM</a:t>
                      </a:r>
                    </a:p>
                    <a:p>
                      <a:pPr algn="ctr"/>
                      <a:r>
                        <a:rPr lang="en-US" sz="1800" b="1" baseline="0" dirty="0">
                          <a:solidFill>
                            <a:schemeClr val="tx1"/>
                          </a:solidFill>
                          <a:effectLst/>
                          <a:latin typeface="Arial" panose="020B0604020202020204" pitchFamily="34" charset="0"/>
                          <a:cs typeface="Arial" panose="020B0604020202020204" pitchFamily="34" charset="0"/>
                        </a:rPr>
                        <a:t>Few to several mm </a:t>
                      </a:r>
                      <a:endParaRPr lang="en-US" sz="1800" b="1" dirty="0">
                        <a:solidFill>
                          <a:schemeClr val="tx1"/>
                        </a:solidFill>
                        <a:effectLst/>
                        <a:latin typeface="Arial" panose="020B0604020202020204" pitchFamily="34" charset="0"/>
                        <a:cs typeface="Arial" panose="020B0604020202020204" pitchFamily="34" charset="0"/>
                      </a:endParaRPr>
                    </a:p>
                  </a:txBody>
                  <a:tcPr marL="103450" marR="103450" marT="51782" marB="51782">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tx1"/>
                          </a:solidFill>
                          <a:effectLst/>
                          <a:latin typeface="Arial" panose="020B0604020202020204" pitchFamily="34" charset="0"/>
                          <a:cs typeface="Arial" panose="020B0604020202020204" pitchFamily="34" charset="0"/>
                        </a:rPr>
                        <a:t>LARGE</a:t>
                      </a:r>
                    </a:p>
                    <a:p>
                      <a:pPr algn="ctr"/>
                      <a:r>
                        <a:rPr lang="en-US" sz="1800" b="1" dirty="0">
                          <a:solidFill>
                            <a:schemeClr val="tx1"/>
                          </a:solidFill>
                          <a:effectLst/>
                          <a:latin typeface="Arial" panose="020B0604020202020204" pitchFamily="34" charset="0"/>
                          <a:cs typeface="Arial" panose="020B0604020202020204" pitchFamily="34" charset="0"/>
                        </a:rPr>
                        <a:t>&gt; about 1 cm</a:t>
                      </a:r>
                    </a:p>
                  </a:txBody>
                  <a:tcPr marL="103450" marR="103450" marT="51782" marB="51782">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35054">
                <a:tc>
                  <a:txBody>
                    <a:bodyPr/>
                    <a:lstStyle/>
                    <a:p>
                      <a:pPr algn="ctr"/>
                      <a:endParaRPr lang="en-US" sz="2000" b="1" dirty="0">
                        <a:solidFill>
                          <a:schemeClr val="tx1"/>
                        </a:solidFill>
                        <a:effectLst/>
                      </a:endParaRPr>
                    </a:p>
                  </a:txBody>
                  <a:tcPr marL="103450" marR="103450" marT="51782" marB="51782">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2000" b="1" dirty="0">
                        <a:solidFill>
                          <a:schemeClr val="tx1"/>
                        </a:solidFill>
                        <a:effectLst/>
                      </a:endParaRPr>
                    </a:p>
                  </a:txBody>
                  <a:tcPr marL="103450" marR="103450" marT="51782" marB="51782">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2000" b="1" dirty="0">
                        <a:solidFill>
                          <a:schemeClr val="tx1"/>
                        </a:solidFill>
                        <a:effectLst/>
                      </a:endParaRPr>
                    </a:p>
                  </a:txBody>
                  <a:tcPr marL="103450" marR="103450" marT="51782" marB="51782">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1"/>
                  </a:ext>
                </a:extLst>
              </a:tr>
              <a:tr h="678590">
                <a:tc>
                  <a:txBody>
                    <a:bodyPr/>
                    <a:lstStyle/>
                    <a:p>
                      <a:pPr algn="ctr"/>
                      <a:r>
                        <a:rPr lang="en-US" sz="2300" b="1" dirty="0">
                          <a:solidFill>
                            <a:schemeClr val="tx1"/>
                          </a:solidFill>
                          <a:effectLst/>
                          <a:latin typeface="Arial" panose="020B0604020202020204" pitchFamily="34" charset="0"/>
                          <a:cs typeface="Arial" panose="020B0604020202020204" pitchFamily="34" charset="0"/>
                        </a:rPr>
                        <a:t>Petechiae</a:t>
                      </a:r>
                    </a:p>
                  </a:txBody>
                  <a:tcPr marL="103450" marR="103450" marT="51782" marB="51782">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300" b="1" dirty="0">
                          <a:solidFill>
                            <a:schemeClr val="tx1"/>
                          </a:solidFill>
                          <a:effectLst/>
                          <a:latin typeface="Arial" panose="020B0604020202020204" pitchFamily="34" charset="0"/>
                          <a:cs typeface="Arial" panose="020B0604020202020204" pitchFamily="34" charset="0"/>
                        </a:rPr>
                        <a:t>Purpura</a:t>
                      </a:r>
                    </a:p>
                  </a:txBody>
                  <a:tcPr marL="103450" marR="103450" marT="51782" marB="51782">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300" b="1" dirty="0">
                          <a:solidFill>
                            <a:schemeClr val="tx1"/>
                          </a:solidFill>
                          <a:effectLst/>
                          <a:latin typeface="Arial" panose="020B0604020202020204" pitchFamily="34" charset="0"/>
                          <a:cs typeface="Arial" panose="020B0604020202020204" pitchFamily="34" charset="0"/>
                        </a:rPr>
                        <a:t>Ecchymosis</a:t>
                      </a:r>
                    </a:p>
                  </a:txBody>
                  <a:tcPr marL="103450" marR="103450" marT="51782" marB="51782">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28020" name="Title 4">
            <a:extLst>
              <a:ext uri="{FF2B5EF4-FFF2-40B4-BE49-F238E27FC236}">
                <a16:creationId xmlns:a16="http://schemas.microsoft.com/office/drawing/2014/main" id="{12B04DEE-5AE2-4DEA-C4F4-94123FC33EF4}"/>
              </a:ext>
            </a:extLst>
          </p:cNvPr>
          <p:cNvSpPr>
            <a:spLocks noGrp="1"/>
          </p:cNvSpPr>
          <p:nvPr>
            <p:ph type="title"/>
          </p:nvPr>
        </p:nvSpPr>
        <p:spPr>
          <a:xfrm>
            <a:off x="871537" y="277813"/>
            <a:ext cx="10601326" cy="1143000"/>
          </a:xfrm>
        </p:spPr>
        <p:txBody>
          <a:bodyPr/>
          <a:lstStyle/>
          <a:p>
            <a:r>
              <a:rPr lang="en-US" altLang="en-US" dirty="0">
                <a:latin typeface="Arial" panose="020B0604020202020204" pitchFamily="34" charset="0"/>
                <a:ea typeface="Verdana" panose="020B0604030504040204" pitchFamily="34" charset="0"/>
                <a:cs typeface="Arial" panose="020B0604020202020204" pitchFamily="34" charset="0"/>
              </a:rPr>
              <a:t>Terminology for “Non-blanching” Hemorrhagic Lesions of Skin</a:t>
            </a:r>
          </a:p>
        </p:txBody>
      </p:sp>
      <p:sp>
        <p:nvSpPr>
          <p:cNvPr id="8" name="Oval 7">
            <a:extLst>
              <a:ext uri="{FF2B5EF4-FFF2-40B4-BE49-F238E27FC236}">
                <a16:creationId xmlns:a16="http://schemas.microsoft.com/office/drawing/2014/main" id="{BCD1236B-BECD-B36E-72D9-9FFA54AD03D2}"/>
              </a:ext>
            </a:extLst>
          </p:cNvPr>
          <p:cNvSpPr/>
          <p:nvPr/>
        </p:nvSpPr>
        <p:spPr>
          <a:xfrm>
            <a:off x="6053139" y="3467098"/>
            <a:ext cx="385763" cy="407988"/>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a:extLst>
              <a:ext uri="{FF2B5EF4-FFF2-40B4-BE49-F238E27FC236}">
                <a16:creationId xmlns:a16="http://schemas.microsoft.com/office/drawing/2014/main" id="{C3F33347-A2B3-AE17-42BF-71D6595E1023}"/>
              </a:ext>
            </a:extLst>
          </p:cNvPr>
          <p:cNvSpPr/>
          <p:nvPr/>
        </p:nvSpPr>
        <p:spPr>
          <a:xfrm>
            <a:off x="8012117" y="3368673"/>
            <a:ext cx="977900" cy="936625"/>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Oval 2">
            <a:extLst>
              <a:ext uri="{FF2B5EF4-FFF2-40B4-BE49-F238E27FC236}">
                <a16:creationId xmlns:a16="http://schemas.microsoft.com/office/drawing/2014/main" id="{5AAA4396-DB7C-F73F-1746-7D0E086ACAC1}"/>
              </a:ext>
            </a:extLst>
          </p:cNvPr>
          <p:cNvSpPr/>
          <p:nvPr/>
        </p:nvSpPr>
        <p:spPr>
          <a:xfrm>
            <a:off x="4040188" y="3692523"/>
            <a:ext cx="46038" cy="46038"/>
          </a:xfrm>
          <a:prstGeom prst="ellipse">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a:extLst>
              <a:ext uri="{FF2B5EF4-FFF2-40B4-BE49-F238E27FC236}">
                <a16:creationId xmlns:a16="http://schemas.microsoft.com/office/drawing/2014/main" id="{3F8F15FA-20C2-2BBB-916C-3CD09138F2B5}"/>
              </a:ext>
            </a:extLst>
          </p:cNvPr>
          <p:cNvSpPr/>
          <p:nvPr/>
        </p:nvSpPr>
        <p:spPr>
          <a:xfrm>
            <a:off x="4192588" y="3738561"/>
            <a:ext cx="152400" cy="152400"/>
          </a:xfrm>
          <a:prstGeom prst="ellipse">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8025" name="TextBox 4">
            <a:extLst>
              <a:ext uri="{FF2B5EF4-FFF2-40B4-BE49-F238E27FC236}">
                <a16:creationId xmlns:a16="http://schemas.microsoft.com/office/drawing/2014/main" id="{E10DAB76-9564-7B57-C881-514F3DB84DBF}"/>
              </a:ext>
            </a:extLst>
          </p:cNvPr>
          <p:cNvSpPr txBox="1">
            <a:spLocks noChangeArrowheads="1"/>
          </p:cNvSpPr>
          <p:nvPr/>
        </p:nvSpPr>
        <p:spPr bwMode="auto">
          <a:xfrm>
            <a:off x="3414713" y="5624511"/>
            <a:ext cx="5794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latin typeface="Arial" panose="020B0604020202020204" pitchFamily="34" charset="0"/>
                <a:cs typeface="Arial" panose="020B0604020202020204" pitchFamily="34" charset="0"/>
              </a:rPr>
              <a:t>No widely accepted or sharp size cut-offs</a:t>
            </a:r>
          </a:p>
        </p:txBody>
      </p:sp>
      <p:sp>
        <p:nvSpPr>
          <p:cNvPr id="13" name="Oval 12">
            <a:extLst>
              <a:ext uri="{FF2B5EF4-FFF2-40B4-BE49-F238E27FC236}">
                <a16:creationId xmlns:a16="http://schemas.microsoft.com/office/drawing/2014/main" id="{24C4FBC2-8E16-52EB-A5FA-EF1E97650C3B}"/>
              </a:ext>
            </a:extLst>
          </p:cNvPr>
          <p:cNvSpPr/>
          <p:nvPr/>
        </p:nvSpPr>
        <p:spPr>
          <a:xfrm>
            <a:off x="6311901" y="3836986"/>
            <a:ext cx="514350" cy="54610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a:extLst>
              <a:ext uri="{FF2B5EF4-FFF2-40B4-BE49-F238E27FC236}">
                <a16:creationId xmlns:a16="http://schemas.microsoft.com/office/drawing/2014/main" id="{29E41B34-CF83-A516-14BE-A6E4D5578830}"/>
              </a:ext>
            </a:extLst>
          </p:cNvPr>
          <p:cNvSpPr/>
          <p:nvPr/>
        </p:nvSpPr>
        <p:spPr>
          <a:xfrm>
            <a:off x="5659439" y="3836986"/>
            <a:ext cx="265113" cy="265112"/>
          </a:xfrm>
          <a:prstGeom prst="ellipse">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CFD9C46-7923-501D-58D7-D14C2498376E}"/>
              </a:ext>
            </a:extLst>
          </p:cNvPr>
          <p:cNvGraphicFramePr>
            <a:graphicFrameLocks noGrp="1"/>
          </p:cNvGraphicFramePr>
          <p:nvPr>
            <p:extLst>
              <p:ext uri="{D42A27DB-BD31-4B8C-83A1-F6EECF244321}">
                <p14:modId xmlns:p14="http://schemas.microsoft.com/office/powerpoint/2010/main" val="688446448"/>
              </p:ext>
            </p:extLst>
          </p:nvPr>
        </p:nvGraphicFramePr>
        <p:xfrm>
          <a:off x="777067" y="1997868"/>
          <a:ext cx="5867402" cy="2862263"/>
        </p:xfrm>
        <a:graphic>
          <a:graphicData uri="http://schemas.openxmlformats.org/drawingml/2006/table">
            <a:tbl>
              <a:tblPr firstRow="1" bandRow="1">
                <a:tableStyleId>{E8B1032C-EA38-4F05-BA0D-38AFFFC7BED3}</a:tableStyleId>
              </a:tblPr>
              <a:tblGrid>
                <a:gridCol w="2040546">
                  <a:extLst>
                    <a:ext uri="{9D8B030D-6E8A-4147-A177-3AD203B41FA5}">
                      <a16:colId xmlns:a16="http://schemas.microsoft.com/office/drawing/2014/main" val="20000"/>
                    </a:ext>
                  </a:extLst>
                </a:gridCol>
                <a:gridCol w="1971763">
                  <a:extLst>
                    <a:ext uri="{9D8B030D-6E8A-4147-A177-3AD203B41FA5}">
                      <a16:colId xmlns:a16="http://schemas.microsoft.com/office/drawing/2014/main" val="20001"/>
                    </a:ext>
                  </a:extLst>
                </a:gridCol>
                <a:gridCol w="1855093">
                  <a:extLst>
                    <a:ext uri="{9D8B030D-6E8A-4147-A177-3AD203B41FA5}">
                      <a16:colId xmlns:a16="http://schemas.microsoft.com/office/drawing/2014/main" val="20002"/>
                    </a:ext>
                  </a:extLst>
                </a:gridCol>
              </a:tblGrid>
              <a:tr h="640615">
                <a:tc>
                  <a:txBody>
                    <a:bodyPr/>
                    <a:lstStyle/>
                    <a:p>
                      <a:pPr algn="ctr"/>
                      <a:r>
                        <a:rPr lang="en-US" sz="1800" b="1" dirty="0">
                          <a:solidFill>
                            <a:schemeClr val="tx1"/>
                          </a:solidFill>
                          <a:effectLst/>
                        </a:rPr>
                        <a:t>SMALL</a:t>
                      </a:r>
                    </a:p>
                    <a:p>
                      <a:pPr algn="ctr"/>
                      <a:r>
                        <a:rPr lang="en-US" sz="1800" b="1" dirty="0">
                          <a:solidFill>
                            <a:schemeClr val="tx1"/>
                          </a:solidFill>
                          <a:effectLst/>
                        </a:rPr>
                        <a:t>Pinhead to few mm</a:t>
                      </a:r>
                    </a:p>
                  </a:txBody>
                  <a:tcPr marL="91433" marR="91433" marT="45767" marB="45767">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tx1"/>
                          </a:solidFill>
                          <a:effectLst/>
                        </a:rPr>
                        <a:t>MEDIUM</a:t>
                      </a:r>
                    </a:p>
                    <a:p>
                      <a:pPr algn="ctr"/>
                      <a:r>
                        <a:rPr lang="en-US" sz="1800" b="1" baseline="0" dirty="0">
                          <a:solidFill>
                            <a:schemeClr val="tx1"/>
                          </a:solidFill>
                          <a:effectLst/>
                        </a:rPr>
                        <a:t>Few to several mm </a:t>
                      </a:r>
                      <a:endParaRPr lang="en-US" sz="1800" b="1" dirty="0">
                        <a:solidFill>
                          <a:schemeClr val="tx1"/>
                        </a:solidFill>
                        <a:effectLst/>
                      </a:endParaRPr>
                    </a:p>
                  </a:txBody>
                  <a:tcPr marL="91433" marR="91433" marT="45767" marB="45767">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chemeClr val="tx1"/>
                          </a:solidFill>
                          <a:effectLst/>
                        </a:rPr>
                        <a:t>LARGE</a:t>
                      </a:r>
                    </a:p>
                    <a:p>
                      <a:pPr algn="ctr"/>
                      <a:r>
                        <a:rPr lang="en-US" sz="1800" b="1" dirty="0">
                          <a:solidFill>
                            <a:schemeClr val="tx1"/>
                          </a:solidFill>
                          <a:effectLst/>
                        </a:rPr>
                        <a:t>&gt; about 1 cm</a:t>
                      </a:r>
                    </a:p>
                  </a:txBody>
                  <a:tcPr marL="91433" marR="91433" marT="45767" marB="45767">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621886">
                <a:tc>
                  <a:txBody>
                    <a:bodyPr/>
                    <a:lstStyle/>
                    <a:p>
                      <a:pPr algn="ctr"/>
                      <a:endParaRPr lang="en-US" sz="1800" b="1" dirty="0">
                        <a:solidFill>
                          <a:schemeClr val="tx1"/>
                        </a:solidFill>
                        <a:effectLst/>
                      </a:endParaRPr>
                    </a:p>
                  </a:txBody>
                  <a:tcPr marL="91433" marR="91433" marT="45767" marB="45767">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rgbClr val="803D06"/>
                    </a:solidFill>
                  </a:tcPr>
                </a:tc>
                <a:tc>
                  <a:txBody>
                    <a:bodyPr/>
                    <a:lstStyle/>
                    <a:p>
                      <a:pPr algn="ctr"/>
                      <a:endParaRPr lang="en-US" sz="1800" b="1" dirty="0">
                        <a:solidFill>
                          <a:schemeClr val="tx1"/>
                        </a:solidFill>
                        <a:effectLst/>
                      </a:endParaRPr>
                    </a:p>
                  </a:txBody>
                  <a:tcPr marL="91433" marR="91433" marT="45767" marB="45767">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rgbClr val="803D06"/>
                    </a:solidFill>
                  </a:tcPr>
                </a:tc>
                <a:tc>
                  <a:txBody>
                    <a:bodyPr/>
                    <a:lstStyle/>
                    <a:p>
                      <a:pPr algn="ctr"/>
                      <a:endParaRPr lang="en-US" sz="1800" b="1" dirty="0">
                        <a:solidFill>
                          <a:schemeClr val="tx1"/>
                        </a:solidFill>
                        <a:effectLst/>
                      </a:endParaRPr>
                    </a:p>
                  </a:txBody>
                  <a:tcPr marL="91433" marR="91433" marT="45767" marB="45767">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rgbClr val="803D06"/>
                    </a:solidFill>
                  </a:tcPr>
                </a:tc>
                <a:extLst>
                  <a:ext uri="{0D108BD9-81ED-4DB2-BD59-A6C34878D82A}">
                    <a16:rowId xmlns:a16="http://schemas.microsoft.com/office/drawing/2014/main" val="10001"/>
                  </a:ext>
                </a:extLst>
              </a:tr>
              <a:tr h="599762">
                <a:tc>
                  <a:txBody>
                    <a:bodyPr/>
                    <a:lstStyle/>
                    <a:p>
                      <a:pPr algn="ctr"/>
                      <a:r>
                        <a:rPr lang="en-US" sz="2000" b="1" dirty="0">
                          <a:solidFill>
                            <a:schemeClr val="tx1"/>
                          </a:solidFill>
                          <a:effectLst/>
                        </a:rPr>
                        <a:t>Petechiae</a:t>
                      </a:r>
                    </a:p>
                  </a:txBody>
                  <a:tcPr marL="91433" marR="91433" marT="45767" marB="45767">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tx1"/>
                          </a:solidFill>
                          <a:effectLst/>
                        </a:rPr>
                        <a:t>Purpura</a:t>
                      </a:r>
                    </a:p>
                  </a:txBody>
                  <a:tcPr marL="91433" marR="91433" marT="45767" marB="45767">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tx1"/>
                          </a:solidFill>
                          <a:effectLst/>
                        </a:rPr>
                        <a:t>Ecchymosis</a:t>
                      </a:r>
                    </a:p>
                  </a:txBody>
                  <a:tcPr marL="91433" marR="91433" marT="45767" marB="45767">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30068" name="Title 4">
            <a:extLst>
              <a:ext uri="{FF2B5EF4-FFF2-40B4-BE49-F238E27FC236}">
                <a16:creationId xmlns:a16="http://schemas.microsoft.com/office/drawing/2014/main" id="{06433CA2-B5CE-5843-7CDA-47CFE06EC3DE}"/>
              </a:ext>
            </a:extLst>
          </p:cNvPr>
          <p:cNvSpPr>
            <a:spLocks noGrp="1"/>
          </p:cNvSpPr>
          <p:nvPr>
            <p:ph type="title"/>
          </p:nvPr>
        </p:nvSpPr>
        <p:spPr>
          <a:xfrm>
            <a:off x="2284413" y="72043"/>
            <a:ext cx="8058150" cy="1143000"/>
          </a:xfrm>
        </p:spPr>
        <p:txBody>
          <a:bodyPr/>
          <a:lstStyle/>
          <a:p>
            <a:r>
              <a:rPr lang="en-US" altLang="en-US" dirty="0">
                <a:latin typeface="Arial" panose="020B0604020202020204" pitchFamily="34" charset="0"/>
                <a:ea typeface="Verdana" panose="020B0604030504040204" pitchFamily="34" charset="0"/>
                <a:cs typeface="Arial" panose="020B0604020202020204" pitchFamily="34" charset="0"/>
              </a:rPr>
              <a:t>Impact of Skin Pigmentation</a:t>
            </a:r>
          </a:p>
        </p:txBody>
      </p:sp>
      <p:grpSp>
        <p:nvGrpSpPr>
          <p:cNvPr id="2" name="Group 1">
            <a:extLst>
              <a:ext uri="{FF2B5EF4-FFF2-40B4-BE49-F238E27FC236}">
                <a16:creationId xmlns:a16="http://schemas.microsoft.com/office/drawing/2014/main" id="{2387764A-5F09-A4F3-B22E-0F9571623CB3}"/>
              </a:ext>
            </a:extLst>
          </p:cNvPr>
          <p:cNvGrpSpPr/>
          <p:nvPr/>
        </p:nvGrpSpPr>
        <p:grpSpPr>
          <a:xfrm>
            <a:off x="1491442" y="2834481"/>
            <a:ext cx="4679950" cy="1028701"/>
            <a:chOff x="4041775" y="2054227"/>
            <a:chExt cx="4679950" cy="1028701"/>
          </a:xfrm>
        </p:grpSpPr>
        <p:sp>
          <p:nvSpPr>
            <p:cNvPr id="8" name="Oval 7">
              <a:extLst>
                <a:ext uri="{FF2B5EF4-FFF2-40B4-BE49-F238E27FC236}">
                  <a16:creationId xmlns:a16="http://schemas.microsoft.com/office/drawing/2014/main" id="{A1F8A83C-FB92-66A6-8F76-04EA156DBE80}"/>
                </a:ext>
              </a:extLst>
            </p:cNvPr>
            <p:cNvSpPr/>
            <p:nvPr/>
          </p:nvSpPr>
          <p:spPr>
            <a:xfrm>
              <a:off x="6054726" y="2178052"/>
              <a:ext cx="385763" cy="40798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Oval 8">
              <a:extLst>
                <a:ext uri="{FF2B5EF4-FFF2-40B4-BE49-F238E27FC236}">
                  <a16:creationId xmlns:a16="http://schemas.microsoft.com/office/drawing/2014/main" id="{2A3BEA1A-5196-E11E-47E6-1DC8BE2F9DDF}"/>
                </a:ext>
              </a:extLst>
            </p:cNvPr>
            <p:cNvSpPr/>
            <p:nvPr/>
          </p:nvSpPr>
          <p:spPr>
            <a:xfrm>
              <a:off x="7743825" y="2054227"/>
              <a:ext cx="977900" cy="936625"/>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 name="Oval 2">
              <a:extLst>
                <a:ext uri="{FF2B5EF4-FFF2-40B4-BE49-F238E27FC236}">
                  <a16:creationId xmlns:a16="http://schemas.microsoft.com/office/drawing/2014/main" id="{7F00B8D4-AAE3-A032-EF64-3E2F0F79D673}"/>
                </a:ext>
              </a:extLst>
            </p:cNvPr>
            <p:cNvSpPr/>
            <p:nvPr/>
          </p:nvSpPr>
          <p:spPr>
            <a:xfrm>
              <a:off x="4041775" y="2403477"/>
              <a:ext cx="46038" cy="4603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 name="Oval 10">
              <a:extLst>
                <a:ext uri="{FF2B5EF4-FFF2-40B4-BE49-F238E27FC236}">
                  <a16:creationId xmlns:a16="http://schemas.microsoft.com/office/drawing/2014/main" id="{64C9F23C-62CA-9BF2-C4F9-2C7019E67A0D}"/>
                </a:ext>
              </a:extLst>
            </p:cNvPr>
            <p:cNvSpPr/>
            <p:nvPr/>
          </p:nvSpPr>
          <p:spPr>
            <a:xfrm>
              <a:off x="4194175" y="2449513"/>
              <a:ext cx="152400" cy="1524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 name="Oval 12">
              <a:extLst>
                <a:ext uri="{FF2B5EF4-FFF2-40B4-BE49-F238E27FC236}">
                  <a16:creationId xmlns:a16="http://schemas.microsoft.com/office/drawing/2014/main" id="{1F8C0719-5265-DD55-4E3F-E0CC45C91790}"/>
                </a:ext>
              </a:extLst>
            </p:cNvPr>
            <p:cNvSpPr/>
            <p:nvPr/>
          </p:nvSpPr>
          <p:spPr>
            <a:xfrm>
              <a:off x="6056313" y="2536828"/>
              <a:ext cx="514350" cy="5461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4" name="Oval 13">
              <a:extLst>
                <a:ext uri="{FF2B5EF4-FFF2-40B4-BE49-F238E27FC236}">
                  <a16:creationId xmlns:a16="http://schemas.microsoft.com/office/drawing/2014/main" id="{D8CD74EB-F4AF-FD1B-807C-480998971AF8}"/>
                </a:ext>
              </a:extLst>
            </p:cNvPr>
            <p:cNvSpPr/>
            <p:nvPr/>
          </p:nvSpPr>
          <p:spPr>
            <a:xfrm>
              <a:off x="5661026" y="2547939"/>
              <a:ext cx="265113" cy="265113"/>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130075" name="TextBox 4">
            <a:extLst>
              <a:ext uri="{FF2B5EF4-FFF2-40B4-BE49-F238E27FC236}">
                <a16:creationId xmlns:a16="http://schemas.microsoft.com/office/drawing/2014/main" id="{1E182EA8-AE12-2CEE-0FF2-51C6CD7D3E3F}"/>
              </a:ext>
            </a:extLst>
          </p:cNvPr>
          <p:cNvSpPr txBox="1">
            <a:spLocks noChangeArrowheads="1"/>
          </p:cNvSpPr>
          <p:nvPr/>
        </p:nvSpPr>
        <p:spPr bwMode="auto">
          <a:xfrm>
            <a:off x="1021539" y="4923631"/>
            <a:ext cx="51498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solidFill>
                  <a:srgbClr val="000000"/>
                </a:solidFill>
                <a:latin typeface="Arial" panose="020B0604020202020204" pitchFamily="34" charset="0"/>
                <a:cs typeface="Arial" panose="020B0604020202020204" pitchFamily="34" charset="0"/>
              </a:rPr>
              <a:t>More difficult to see lesions on dark skin, they can appear brown to black</a:t>
            </a:r>
          </a:p>
        </p:txBody>
      </p:sp>
      <p:grpSp>
        <p:nvGrpSpPr>
          <p:cNvPr id="6" name="Group 5">
            <a:extLst>
              <a:ext uri="{FF2B5EF4-FFF2-40B4-BE49-F238E27FC236}">
                <a16:creationId xmlns:a16="http://schemas.microsoft.com/office/drawing/2014/main" id="{30D1BBB4-A7F9-C047-00B8-62EDA488C867}"/>
              </a:ext>
            </a:extLst>
          </p:cNvPr>
          <p:cNvGrpSpPr>
            <a:grpSpLocks/>
          </p:cNvGrpSpPr>
          <p:nvPr/>
        </p:nvGrpSpPr>
        <p:grpSpPr bwMode="auto">
          <a:xfrm>
            <a:off x="7486648" y="1732569"/>
            <a:ext cx="4662550" cy="4357864"/>
            <a:chOff x="6003769" y="4430842"/>
            <a:chExt cx="2570303" cy="2401804"/>
          </a:xfrm>
        </p:grpSpPr>
        <p:pic>
          <p:nvPicPr>
            <p:cNvPr id="130077" name="Picture 11">
              <a:extLst>
                <a:ext uri="{FF2B5EF4-FFF2-40B4-BE49-F238E27FC236}">
                  <a16:creationId xmlns:a16="http://schemas.microsoft.com/office/drawing/2014/main" id="{672D89E1-FC72-C5D6-1AD2-F0AF61E8B210}"/>
                </a:ext>
              </a:extLst>
            </p:cNvPr>
            <p:cNvPicPr>
              <a:picLocks noChangeAspect="1"/>
            </p:cNvPicPr>
            <p:nvPr/>
          </p:nvPicPr>
          <p:blipFill rotWithShape="1">
            <a:blip r:embed="rId3">
              <a:extLst>
                <a:ext uri="{28A0092B-C50C-407E-A947-70E740481C1C}">
                  <a14:useLocalDpi xmlns:a14="http://schemas.microsoft.com/office/drawing/2010/main" val="0"/>
                </a:ext>
              </a:extLst>
            </a:blip>
            <a:srcRect l="43509" t="26184" r="33214" b="26485"/>
            <a:stretch/>
          </p:blipFill>
          <p:spPr bwMode="auto">
            <a:xfrm rot="16200000">
              <a:off x="6288162" y="4146449"/>
              <a:ext cx="1715316" cy="228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78" name="TextBox 1">
              <a:extLst>
                <a:ext uri="{FF2B5EF4-FFF2-40B4-BE49-F238E27FC236}">
                  <a16:creationId xmlns:a16="http://schemas.microsoft.com/office/drawing/2014/main" id="{634F8939-8741-A52F-D360-656CE8A42D97}"/>
                </a:ext>
              </a:extLst>
            </p:cNvPr>
            <p:cNvSpPr txBox="1">
              <a:spLocks noChangeArrowheads="1"/>
            </p:cNvSpPr>
            <p:nvPr/>
          </p:nvSpPr>
          <p:spPr bwMode="auto">
            <a:xfrm>
              <a:off x="6003769" y="6171094"/>
              <a:ext cx="2570303" cy="661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latin typeface="Arial" panose="020B0604020202020204" pitchFamily="34" charset="0"/>
                  <a:cs typeface="Arial" panose="020B0604020202020204" pitchFamily="34" charset="0"/>
                </a:rPr>
                <a:t>Clinical photo showing purpuric lesions with </a:t>
              </a:r>
              <a:r>
                <a:rPr lang="en-US" altLang="en-US" sz="2400" i="1" dirty="0">
                  <a:latin typeface="Arial" panose="020B0604020202020204" pitchFamily="34" charset="0"/>
                  <a:cs typeface="Arial" panose="020B0604020202020204" pitchFamily="34" charset="0"/>
                </a:rPr>
                <a:t>N. meningitidis sepsis!</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a:extLst>
              <a:ext uri="{FF2B5EF4-FFF2-40B4-BE49-F238E27FC236}">
                <a16:creationId xmlns:a16="http://schemas.microsoft.com/office/drawing/2014/main" id="{2D4C6556-F455-B3E4-BE2C-8D32F3FEA3AE}"/>
              </a:ext>
            </a:extLst>
          </p:cNvPr>
          <p:cNvSpPr>
            <a:spLocks noGrp="1"/>
          </p:cNvSpPr>
          <p:nvPr>
            <p:ph type="title"/>
          </p:nvPr>
        </p:nvSpPr>
        <p:spPr>
          <a:xfrm>
            <a:off x="2690099" y="254794"/>
            <a:ext cx="7204075"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Purpura and Numerous Petechiae</a:t>
            </a:r>
          </a:p>
        </p:txBody>
      </p:sp>
      <p:grpSp>
        <p:nvGrpSpPr>
          <p:cNvPr id="184323" name="Group 2">
            <a:extLst>
              <a:ext uri="{FF2B5EF4-FFF2-40B4-BE49-F238E27FC236}">
                <a16:creationId xmlns:a16="http://schemas.microsoft.com/office/drawing/2014/main" id="{13829BBE-BB7B-180A-5F1C-3292273BD191}"/>
              </a:ext>
            </a:extLst>
          </p:cNvPr>
          <p:cNvGrpSpPr>
            <a:grpSpLocks/>
          </p:cNvGrpSpPr>
          <p:nvPr/>
        </p:nvGrpSpPr>
        <p:grpSpPr bwMode="auto">
          <a:xfrm>
            <a:off x="2508250" y="1711325"/>
            <a:ext cx="7272338" cy="4419600"/>
            <a:chOff x="911225" y="1711325"/>
            <a:chExt cx="7272338" cy="4419600"/>
          </a:xfrm>
        </p:grpSpPr>
        <p:grpSp>
          <p:nvGrpSpPr>
            <p:cNvPr id="184324" name="Group 2">
              <a:extLst>
                <a:ext uri="{FF2B5EF4-FFF2-40B4-BE49-F238E27FC236}">
                  <a16:creationId xmlns:a16="http://schemas.microsoft.com/office/drawing/2014/main" id="{5A06A927-B01C-726C-604F-AD8A9132123D}"/>
                </a:ext>
              </a:extLst>
            </p:cNvPr>
            <p:cNvGrpSpPr>
              <a:grpSpLocks/>
            </p:cNvGrpSpPr>
            <p:nvPr/>
          </p:nvGrpSpPr>
          <p:grpSpPr bwMode="auto">
            <a:xfrm>
              <a:off x="911225" y="1711325"/>
              <a:ext cx="7272338" cy="4419600"/>
              <a:chOff x="1025525" y="1720850"/>
              <a:chExt cx="7272338" cy="4419600"/>
            </a:xfrm>
          </p:grpSpPr>
          <p:pic>
            <p:nvPicPr>
              <p:cNvPr id="184326" name="Picture 4">
                <a:extLst>
                  <a:ext uri="{FF2B5EF4-FFF2-40B4-BE49-F238E27FC236}">
                    <a16:creationId xmlns:a16="http://schemas.microsoft.com/office/drawing/2014/main" id="{FB137BAF-C7AE-CE55-F772-65E301EABF54}"/>
                  </a:ext>
                </a:extLst>
              </p:cNvPr>
              <p:cNvPicPr>
                <a:picLocks noChangeAspect="1"/>
              </p:cNvPicPr>
              <p:nvPr/>
            </p:nvPicPr>
            <p:blipFill>
              <a:blip r:embed="rId3">
                <a:extLst>
                  <a:ext uri="{28A0092B-C50C-407E-A947-70E740481C1C}">
                    <a14:useLocalDpi xmlns:a14="http://schemas.microsoft.com/office/drawing/2010/main" val="0"/>
                  </a:ext>
                </a:extLst>
              </a:blip>
              <a:srcRect t="18979"/>
              <a:stretch>
                <a:fillRect/>
              </a:stretch>
            </p:blipFill>
            <p:spPr bwMode="auto">
              <a:xfrm>
                <a:off x="1025525" y="1720850"/>
                <a:ext cx="72723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7" name="Oval 1">
                <a:extLst>
                  <a:ext uri="{FF2B5EF4-FFF2-40B4-BE49-F238E27FC236}">
                    <a16:creationId xmlns:a16="http://schemas.microsoft.com/office/drawing/2014/main" id="{7C572EB9-303B-0917-A236-594CE53EF248}"/>
                  </a:ext>
                </a:extLst>
              </p:cNvPr>
              <p:cNvSpPr>
                <a:spLocks noChangeArrowheads="1"/>
              </p:cNvSpPr>
              <p:nvPr/>
            </p:nvSpPr>
            <p:spPr bwMode="auto">
              <a:xfrm>
                <a:off x="7277100" y="3438525"/>
                <a:ext cx="409575" cy="419100"/>
              </a:xfrm>
              <a:prstGeom prst="ellipse">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4328" name="Oval 4">
                <a:extLst>
                  <a:ext uri="{FF2B5EF4-FFF2-40B4-BE49-F238E27FC236}">
                    <a16:creationId xmlns:a16="http://schemas.microsoft.com/office/drawing/2014/main" id="{198A6D9E-523D-540D-E2F4-AE783AF51BC7}"/>
                  </a:ext>
                </a:extLst>
              </p:cNvPr>
              <p:cNvSpPr>
                <a:spLocks noChangeArrowheads="1"/>
              </p:cNvSpPr>
              <p:nvPr/>
            </p:nvSpPr>
            <p:spPr bwMode="auto">
              <a:xfrm>
                <a:off x="1343025" y="3333750"/>
                <a:ext cx="409575" cy="419100"/>
              </a:xfrm>
              <a:prstGeom prst="ellipse">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4329" name="Oval 5">
                <a:extLst>
                  <a:ext uri="{FF2B5EF4-FFF2-40B4-BE49-F238E27FC236}">
                    <a16:creationId xmlns:a16="http://schemas.microsoft.com/office/drawing/2014/main" id="{D1A31024-985C-6938-6801-9E6609921F6D}"/>
                  </a:ext>
                </a:extLst>
              </p:cNvPr>
              <p:cNvSpPr>
                <a:spLocks noChangeArrowheads="1"/>
              </p:cNvSpPr>
              <p:nvPr/>
            </p:nvSpPr>
            <p:spPr bwMode="auto">
              <a:xfrm>
                <a:off x="7400925" y="4019550"/>
                <a:ext cx="409575" cy="419100"/>
              </a:xfrm>
              <a:prstGeom prst="ellipse">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 name="TextBox 1">
              <a:extLst>
                <a:ext uri="{FF2B5EF4-FFF2-40B4-BE49-F238E27FC236}">
                  <a16:creationId xmlns:a16="http://schemas.microsoft.com/office/drawing/2014/main" id="{91A1BA2B-49E0-91BB-5A67-2B0844B5EF0A}"/>
                </a:ext>
              </a:extLst>
            </p:cNvPr>
            <p:cNvSpPr txBox="1"/>
            <p:nvPr/>
          </p:nvSpPr>
          <p:spPr>
            <a:xfrm>
              <a:off x="911225" y="5668963"/>
              <a:ext cx="2070100" cy="461962"/>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Clinical Photo</a:t>
              </a:r>
            </a:p>
          </p:txBody>
        </p:sp>
      </p:grpSp>
    </p:spTree>
    <p:extLst>
      <p:ext uri="{BB962C8B-B14F-4D97-AF65-F5344CB8AC3E}">
        <p14:creationId xmlns:p14="http://schemas.microsoft.com/office/powerpoint/2010/main" val="4206306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a:extLst>
              <a:ext uri="{FF2B5EF4-FFF2-40B4-BE49-F238E27FC236}">
                <a16:creationId xmlns:a16="http://schemas.microsoft.com/office/drawing/2014/main" id="{E0F9AEE3-E202-ADCC-B51F-C2F75BC34E1B}"/>
              </a:ext>
            </a:extLst>
          </p:cNvPr>
          <p:cNvSpPr>
            <a:spLocks noGrp="1"/>
          </p:cNvSpPr>
          <p:nvPr>
            <p:ph type="title"/>
          </p:nvPr>
        </p:nvSpPr>
        <p:spPr>
          <a:xfrm>
            <a:off x="1465263" y="1"/>
            <a:ext cx="9315451" cy="1325563"/>
          </a:xfrm>
        </p:spPr>
        <p:txBody>
          <a:bodyPr/>
          <a:lstStyle/>
          <a:p>
            <a:pPr algn="ctr" eaLnBrk="1" hangingPunct="1"/>
            <a:r>
              <a:rPr lang="en-US" altLang="en-US" sz="3600" dirty="0">
                <a:latin typeface="Arial" panose="020B0604020202020204" pitchFamily="34" charset="0"/>
                <a:ea typeface="Verdana" panose="020B0604030504040204" pitchFamily="34" charset="0"/>
                <a:cs typeface="Arial" panose="020B0604020202020204" pitchFamily="34" charset="0"/>
              </a:rPr>
              <a:t>Ecchymosis with Hemophilia</a:t>
            </a:r>
          </a:p>
        </p:txBody>
      </p:sp>
      <p:grpSp>
        <p:nvGrpSpPr>
          <p:cNvPr id="186371" name="Group 5">
            <a:extLst>
              <a:ext uri="{FF2B5EF4-FFF2-40B4-BE49-F238E27FC236}">
                <a16:creationId xmlns:a16="http://schemas.microsoft.com/office/drawing/2014/main" id="{029B77CC-5233-9517-5569-496B29530A93}"/>
              </a:ext>
            </a:extLst>
          </p:cNvPr>
          <p:cNvGrpSpPr>
            <a:grpSpLocks/>
          </p:cNvGrpSpPr>
          <p:nvPr/>
        </p:nvGrpSpPr>
        <p:grpSpPr bwMode="auto">
          <a:xfrm>
            <a:off x="2803526" y="1441451"/>
            <a:ext cx="6975475" cy="4564063"/>
            <a:chOff x="1280033" y="1441729"/>
            <a:chExt cx="6974237" cy="4563122"/>
          </a:xfrm>
        </p:grpSpPr>
        <p:pic>
          <p:nvPicPr>
            <p:cNvPr id="186372" name="Picture 1">
              <a:extLst>
                <a:ext uri="{FF2B5EF4-FFF2-40B4-BE49-F238E27FC236}">
                  <a16:creationId xmlns:a16="http://schemas.microsoft.com/office/drawing/2014/main" id="{ACEA53FA-C462-4C7F-3897-8E7C0A72E4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0033" y="1441729"/>
              <a:ext cx="6974237" cy="456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3" name="TextBox 3">
              <a:extLst>
                <a:ext uri="{FF2B5EF4-FFF2-40B4-BE49-F238E27FC236}">
                  <a16:creationId xmlns:a16="http://schemas.microsoft.com/office/drawing/2014/main" id="{E3A55828-58EA-6494-7BB2-EF0DAE513DCA}"/>
                </a:ext>
              </a:extLst>
            </p:cNvPr>
            <p:cNvSpPr txBox="1">
              <a:spLocks noChangeArrowheads="1"/>
            </p:cNvSpPr>
            <p:nvPr/>
          </p:nvSpPr>
          <p:spPr bwMode="auto">
            <a:xfrm>
              <a:off x="1280033" y="5543186"/>
              <a:ext cx="2069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Clinical Photo</a:t>
              </a:r>
            </a:p>
          </p:txBody>
        </p:sp>
        <p:sp>
          <p:nvSpPr>
            <p:cNvPr id="5" name="TextBox 4">
              <a:extLst>
                <a:ext uri="{FF2B5EF4-FFF2-40B4-BE49-F238E27FC236}">
                  <a16:creationId xmlns:a16="http://schemas.microsoft.com/office/drawing/2014/main" id="{D0FA4955-A958-10A6-DB5B-EA648AA5E308}"/>
                </a:ext>
              </a:extLst>
            </p:cNvPr>
            <p:cNvSpPr txBox="1"/>
            <p:nvPr/>
          </p:nvSpPr>
          <p:spPr>
            <a:xfrm>
              <a:off x="4571924" y="4582744"/>
              <a:ext cx="1553887" cy="399968"/>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ＭＳ Ｐゴシック" panose="020B0600070205080204" pitchFamily="34" charset="-128"/>
                  <a:cs typeface="Arial" panose="020B0604020202020204" pitchFamily="34" charset="0"/>
                </a:rPr>
                <a:t>Ecchymosis</a:t>
              </a:r>
            </a:p>
          </p:txBody>
        </p:sp>
      </p:grpSp>
    </p:spTree>
    <p:extLst>
      <p:ext uri="{BB962C8B-B14F-4D97-AF65-F5344CB8AC3E}">
        <p14:creationId xmlns:p14="http://schemas.microsoft.com/office/powerpoint/2010/main" val="2974941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8806-BFB3-392B-45DB-3BCD4503B4A1}"/>
              </a:ext>
            </a:extLst>
          </p:cNvPr>
          <p:cNvSpPr>
            <a:spLocks noGrp="1"/>
          </p:cNvSpPr>
          <p:nvPr>
            <p:ph type="title"/>
          </p:nvPr>
        </p:nvSpPr>
        <p:spPr>
          <a:xfrm>
            <a:off x="1076324" y="80289"/>
            <a:ext cx="10039352" cy="1222375"/>
          </a:xfrm>
        </p:spPr>
        <p:txBody>
          <a:bodyPr rtlCol="0">
            <a:noAutofit/>
          </a:bodyPr>
          <a:lstStyle/>
          <a:p>
            <a:pPr algn="ctr" eaLnBrk="1" fontAlgn="auto" hangingPunct="1">
              <a:spcAft>
                <a:spcPts val="0"/>
              </a:spcAft>
              <a:defRPr/>
            </a:pPr>
            <a:r>
              <a:rPr lang="en-US" dirty="0">
                <a:latin typeface="Arial" panose="020B0604020202020204" pitchFamily="34" charset="0"/>
                <a:ea typeface="Verdana" panose="020B0604030504040204" pitchFamily="34" charset="0"/>
              </a:rPr>
              <a:t>Generalized Defects of Small Vessels</a:t>
            </a:r>
            <a:br>
              <a:rPr lang="en-US" dirty="0">
                <a:latin typeface="Arial" panose="020B0604020202020204" pitchFamily="34" charset="0"/>
                <a:ea typeface="Verdana" panose="020B0604030504040204" pitchFamily="34" charset="0"/>
              </a:rPr>
            </a:br>
            <a:r>
              <a:rPr lang="en-US" sz="2800" dirty="0">
                <a:latin typeface="Arial" panose="020B0604020202020204" pitchFamily="34" charset="0"/>
                <a:ea typeface="Verdana" panose="020B0604030504040204" pitchFamily="34" charset="0"/>
              </a:rPr>
              <a:t>Scurvy, Amyloidosis, Vasculitis</a:t>
            </a:r>
            <a:endParaRPr lang="en-US" sz="3200" dirty="0"/>
          </a:p>
        </p:txBody>
      </p:sp>
      <p:sp>
        <p:nvSpPr>
          <p:cNvPr id="3" name="Content Placeholder 2">
            <a:extLst>
              <a:ext uri="{FF2B5EF4-FFF2-40B4-BE49-F238E27FC236}">
                <a16:creationId xmlns:a16="http://schemas.microsoft.com/office/drawing/2014/main" id="{11384C6F-FD40-6558-3EF2-0CC8E25D5C57}"/>
              </a:ext>
            </a:extLst>
          </p:cNvPr>
          <p:cNvSpPr>
            <a:spLocks noGrp="1"/>
          </p:cNvSpPr>
          <p:nvPr>
            <p:ph idx="1"/>
          </p:nvPr>
        </p:nvSpPr>
        <p:spPr>
          <a:xfrm>
            <a:off x="471013" y="1843914"/>
            <a:ext cx="5445920" cy="4193269"/>
          </a:xfrm>
        </p:spPr>
        <p:txBody>
          <a:bodyPr>
            <a:noAutofit/>
          </a:bodyPr>
          <a:lstStyle/>
          <a:p>
            <a:pPr marL="457200" lvl="1" eaLnBrk="1" hangingPunct="1">
              <a:lnSpc>
                <a:spcPct val="100000"/>
              </a:lnSpc>
              <a:spcBef>
                <a:spcPct val="0"/>
              </a:spcBef>
              <a:spcAft>
                <a:spcPts val="600"/>
              </a:spcAft>
            </a:pPr>
            <a:r>
              <a:rPr lang="en-US" altLang="en-US" sz="2800" dirty="0">
                <a:latin typeface="Arial" panose="020B0604020202020204" pitchFamily="34" charset="0"/>
                <a:ea typeface="Verdana" panose="020B0604030504040204" pitchFamily="34" charset="0"/>
                <a:cs typeface="Arial" panose="020B0604020202020204" pitchFamily="34" charset="0"/>
              </a:rPr>
              <a:t>Varied presentations from petechiae to ecchymoses</a:t>
            </a:r>
            <a:endParaRPr lang="en-US" b="1" dirty="0"/>
          </a:p>
          <a:p>
            <a:pPr>
              <a:lnSpc>
                <a:spcPct val="100000"/>
              </a:lnSpc>
              <a:spcBef>
                <a:spcPts val="0"/>
              </a:spcBef>
              <a:spcAft>
                <a:spcPts val="600"/>
              </a:spcAft>
            </a:pPr>
            <a:endParaRPr lang="en-US" sz="2400" dirty="0"/>
          </a:p>
        </p:txBody>
      </p:sp>
      <p:grpSp>
        <p:nvGrpSpPr>
          <p:cNvPr id="7" name="Group 6">
            <a:extLst>
              <a:ext uri="{FF2B5EF4-FFF2-40B4-BE49-F238E27FC236}">
                <a16:creationId xmlns:a16="http://schemas.microsoft.com/office/drawing/2014/main" id="{AADF8EFA-5541-910E-2C8F-796DC0331DB9}"/>
              </a:ext>
            </a:extLst>
          </p:cNvPr>
          <p:cNvGrpSpPr/>
          <p:nvPr/>
        </p:nvGrpSpPr>
        <p:grpSpPr>
          <a:xfrm>
            <a:off x="426244" y="1409998"/>
            <a:ext cx="11339513" cy="5587703"/>
            <a:chOff x="426244" y="1409998"/>
            <a:chExt cx="11339513" cy="5587703"/>
          </a:xfrm>
        </p:grpSpPr>
        <p:sp>
          <p:nvSpPr>
            <p:cNvPr id="13" name="Content Placeholder 2">
              <a:extLst>
                <a:ext uri="{FF2B5EF4-FFF2-40B4-BE49-F238E27FC236}">
                  <a16:creationId xmlns:a16="http://schemas.microsoft.com/office/drawing/2014/main" id="{AB9B730A-8BD7-8FE9-7D2A-0BA7D8310B5A}"/>
                </a:ext>
              </a:extLst>
            </p:cNvPr>
            <p:cNvSpPr txBox="1">
              <a:spLocks/>
            </p:cNvSpPr>
            <p:nvPr/>
          </p:nvSpPr>
          <p:spPr>
            <a:xfrm>
              <a:off x="426244" y="2804432"/>
              <a:ext cx="5445920" cy="41932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fontAlgn="auto">
                <a:lnSpc>
                  <a:spcPct val="100000"/>
                </a:lnSpc>
                <a:spcBef>
                  <a:spcPct val="0"/>
                </a:spcBef>
                <a:spcAft>
                  <a:spcPts val="600"/>
                </a:spcAft>
              </a:pPr>
              <a:r>
                <a:rPr lang="en-US" altLang="en-US" sz="2800" dirty="0">
                  <a:latin typeface="Arial" panose="020B0604020202020204" pitchFamily="34" charset="0"/>
                  <a:ea typeface="Verdana" panose="020B0604030504040204" pitchFamily="34" charset="0"/>
                  <a:cs typeface="Arial" panose="020B0604020202020204" pitchFamily="34" charset="0"/>
                </a:rPr>
                <a:t>Vasculitis is often associated with </a:t>
              </a:r>
              <a:r>
                <a:rPr lang="en-US" altLang="en-US" sz="2800" b="1" dirty="0">
                  <a:latin typeface="Arial" panose="020B0604020202020204" pitchFamily="34" charset="0"/>
                  <a:ea typeface="Verdana" panose="020B0604030504040204" pitchFamily="34" charset="0"/>
                  <a:cs typeface="Arial" panose="020B0604020202020204" pitchFamily="34" charset="0"/>
                </a:rPr>
                <a:t>“palpable purpura” </a:t>
              </a:r>
              <a:r>
                <a:rPr lang="en-US" altLang="en-US" sz="2800" dirty="0">
                  <a:latin typeface="Arial" panose="020B0604020202020204" pitchFamily="34" charset="0"/>
                  <a:ea typeface="Verdana" panose="020B0604030504040204" pitchFamily="34" charset="0"/>
                  <a:cs typeface="Arial" panose="020B0604020202020204" pitchFamily="34" charset="0"/>
                </a:rPr>
                <a:t>which presents as </a:t>
              </a:r>
              <a:r>
                <a:rPr lang="en-US" altLang="en-US" sz="2800" i="1" dirty="0">
                  <a:latin typeface="Arial" panose="020B0604020202020204" pitchFamily="34" charset="0"/>
                  <a:ea typeface="Verdana" panose="020B0604030504040204" pitchFamily="34" charset="0"/>
                  <a:cs typeface="Arial" panose="020B0604020202020204" pitchFamily="34" charset="0"/>
                </a:rPr>
                <a:t>e</a:t>
              </a:r>
              <a:r>
                <a:rPr lang="en-US" sz="2800" i="1" dirty="0">
                  <a:latin typeface="Arial" panose="020B0604020202020204" pitchFamily="34" charset="0"/>
                  <a:cs typeface="Arial" panose="020B0604020202020204" pitchFamily="34" charset="0"/>
                </a:rPr>
                <a:t>levated</a:t>
              </a:r>
              <a:r>
                <a:rPr lang="en-US" sz="2800" dirty="0">
                  <a:latin typeface="Arial" panose="020B0604020202020204" pitchFamily="34" charset="0"/>
                  <a:cs typeface="Arial" panose="020B0604020202020204" pitchFamily="34" charset="0"/>
                </a:rPr>
                <a:t>, firm, hemorrhagic papules or plaques up to several centimeters in diameter</a:t>
              </a:r>
              <a:endParaRPr lang="en-US" altLang="en-US" sz="2800" b="1" dirty="0">
                <a:latin typeface="Arial" panose="020B0604020202020204" pitchFamily="34" charset="0"/>
                <a:ea typeface="Verdana" panose="020B0604030504040204" pitchFamily="34" charset="0"/>
                <a:cs typeface="Arial" panose="020B0604020202020204" pitchFamily="34" charset="0"/>
              </a:endParaRPr>
            </a:p>
            <a:p>
              <a:pPr marL="457200" lvl="1" fontAlgn="auto">
                <a:lnSpc>
                  <a:spcPct val="100000"/>
                </a:lnSpc>
                <a:spcBef>
                  <a:spcPct val="0"/>
                </a:spcBef>
                <a:spcAft>
                  <a:spcPts val="300"/>
                </a:spcAft>
              </a:pPr>
              <a:endParaRPr lang="en-US" b="1" dirty="0"/>
            </a:p>
            <a:p>
              <a:pPr fontAlgn="auto">
                <a:lnSpc>
                  <a:spcPct val="100000"/>
                </a:lnSpc>
                <a:spcBef>
                  <a:spcPts val="0"/>
                </a:spcBef>
                <a:spcAft>
                  <a:spcPts val="600"/>
                </a:spcAft>
              </a:pPr>
              <a:endParaRPr lang="en-US" sz="2400" dirty="0"/>
            </a:p>
          </p:txBody>
        </p:sp>
        <p:grpSp>
          <p:nvGrpSpPr>
            <p:cNvPr id="6" name="Group 5">
              <a:extLst>
                <a:ext uri="{FF2B5EF4-FFF2-40B4-BE49-F238E27FC236}">
                  <a16:creationId xmlns:a16="http://schemas.microsoft.com/office/drawing/2014/main" id="{E061977A-FEFC-E99B-7603-FF75F5689372}"/>
                </a:ext>
              </a:extLst>
            </p:cNvPr>
            <p:cNvGrpSpPr/>
            <p:nvPr/>
          </p:nvGrpSpPr>
          <p:grpSpPr>
            <a:xfrm>
              <a:off x="5872164" y="1409998"/>
              <a:ext cx="5893593" cy="5248778"/>
              <a:chOff x="5872164" y="1409998"/>
              <a:chExt cx="5893593" cy="5248778"/>
            </a:xfrm>
          </p:grpSpPr>
          <p:grpSp>
            <p:nvGrpSpPr>
              <p:cNvPr id="26" name="Group 25">
                <a:extLst>
                  <a:ext uri="{FF2B5EF4-FFF2-40B4-BE49-F238E27FC236}">
                    <a16:creationId xmlns:a16="http://schemas.microsoft.com/office/drawing/2014/main" id="{FEE08D68-FDA8-BCB3-72AB-5A7838ECBF28}"/>
                  </a:ext>
                </a:extLst>
              </p:cNvPr>
              <p:cNvGrpSpPr/>
              <p:nvPr/>
            </p:nvGrpSpPr>
            <p:grpSpPr>
              <a:xfrm>
                <a:off x="5872164" y="1409998"/>
                <a:ext cx="5893593" cy="5248778"/>
                <a:chOff x="5872163" y="1461513"/>
                <a:chExt cx="5893593" cy="5248778"/>
              </a:xfrm>
            </p:grpSpPr>
            <p:grpSp>
              <p:nvGrpSpPr>
                <p:cNvPr id="25" name="Group 24">
                  <a:extLst>
                    <a:ext uri="{FF2B5EF4-FFF2-40B4-BE49-F238E27FC236}">
                      <a16:creationId xmlns:a16="http://schemas.microsoft.com/office/drawing/2014/main" id="{51CE8B7A-CB79-C81A-14F8-70327392E6B1}"/>
                    </a:ext>
                  </a:extLst>
                </p:cNvPr>
                <p:cNvGrpSpPr/>
                <p:nvPr/>
              </p:nvGrpSpPr>
              <p:grpSpPr>
                <a:xfrm>
                  <a:off x="5872163" y="1461513"/>
                  <a:ext cx="5743574" cy="4431965"/>
                  <a:chOff x="5872164" y="1700210"/>
                  <a:chExt cx="5434236" cy="4193268"/>
                </a:xfrm>
              </p:grpSpPr>
              <p:pic>
                <p:nvPicPr>
                  <p:cNvPr id="21" name="Picture 20">
                    <a:extLst>
                      <a:ext uri="{FF2B5EF4-FFF2-40B4-BE49-F238E27FC236}">
                        <a16:creationId xmlns:a16="http://schemas.microsoft.com/office/drawing/2014/main" id="{A2A21F36-55D4-51FD-8CF3-151DD0C578A4}"/>
                      </a:ext>
                    </a:extLst>
                  </p:cNvPr>
                  <p:cNvPicPr>
                    <a:picLocks noChangeAspect="1"/>
                  </p:cNvPicPr>
                  <p:nvPr/>
                </p:nvPicPr>
                <p:blipFill rotWithShape="1">
                  <a:blip r:embed="rId3"/>
                  <a:srcRect r="15093"/>
                  <a:stretch/>
                </p:blipFill>
                <p:spPr>
                  <a:xfrm>
                    <a:off x="5872164" y="1700210"/>
                    <a:ext cx="5434236" cy="4193268"/>
                  </a:xfrm>
                  <a:prstGeom prst="rect">
                    <a:avLst/>
                  </a:prstGeom>
                </p:spPr>
              </p:pic>
              <p:sp>
                <p:nvSpPr>
                  <p:cNvPr id="22" name="Oval 21">
                    <a:extLst>
                      <a:ext uri="{FF2B5EF4-FFF2-40B4-BE49-F238E27FC236}">
                        <a16:creationId xmlns:a16="http://schemas.microsoft.com/office/drawing/2014/main" id="{6DE9DF38-F910-C9C7-52E6-E61B433D1E27}"/>
                      </a:ext>
                    </a:extLst>
                  </p:cNvPr>
                  <p:cNvSpPr/>
                  <p:nvPr/>
                </p:nvSpPr>
                <p:spPr>
                  <a:xfrm>
                    <a:off x="6319838" y="3979522"/>
                    <a:ext cx="1909762" cy="1843087"/>
                  </a:xfrm>
                  <a:prstGeom prst="ellipse">
                    <a:avLst/>
                  </a:pr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726654E-257D-096C-C8D4-6972CF1CC14E}"/>
                      </a:ext>
                    </a:extLst>
                  </p:cNvPr>
                  <p:cNvSpPr txBox="1"/>
                  <p:nvPr/>
                </p:nvSpPr>
                <p:spPr>
                  <a:xfrm>
                    <a:off x="8847078" y="4147064"/>
                    <a:ext cx="920921" cy="436801"/>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Blood</a:t>
                    </a:r>
                  </a:p>
                </p:txBody>
              </p:sp>
            </p:grpSp>
            <p:sp>
              <p:nvSpPr>
                <p:cNvPr id="24" name="TextBox 23">
                  <a:extLst>
                    <a:ext uri="{FF2B5EF4-FFF2-40B4-BE49-F238E27FC236}">
                      <a16:creationId xmlns:a16="http://schemas.microsoft.com/office/drawing/2014/main" id="{C3D2E67E-3374-CEC9-A3D8-2D527F569B2C}"/>
                    </a:ext>
                  </a:extLst>
                </p:cNvPr>
                <p:cNvSpPr txBox="1"/>
                <p:nvPr/>
              </p:nvSpPr>
              <p:spPr>
                <a:xfrm>
                  <a:off x="5872164" y="5879294"/>
                  <a:ext cx="5893592" cy="83099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H&amp;E – dermal vessel with fibrinoid necrosis (circled) and extravasated RBCs</a:t>
                  </a:r>
                </a:p>
              </p:txBody>
            </p:sp>
          </p:grpSp>
          <p:sp>
            <p:nvSpPr>
              <p:cNvPr id="4" name="TextBox 3">
                <a:extLst>
                  <a:ext uri="{FF2B5EF4-FFF2-40B4-BE49-F238E27FC236}">
                    <a16:creationId xmlns:a16="http://schemas.microsoft.com/office/drawing/2014/main" id="{A3552518-4791-3793-8356-8E074B1984BB}"/>
                  </a:ext>
                </a:extLst>
              </p:cNvPr>
              <p:cNvSpPr txBox="1"/>
              <p:nvPr/>
            </p:nvSpPr>
            <p:spPr>
              <a:xfrm>
                <a:off x="8028492" y="2259712"/>
                <a:ext cx="1555234" cy="461665"/>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Epidermis</a:t>
                </a:r>
              </a:p>
            </p:txBody>
          </p:sp>
        </p:grpSp>
      </p:grpSp>
    </p:spTree>
    <p:extLst>
      <p:ext uri="{BB962C8B-B14F-4D97-AF65-F5344CB8AC3E}">
        <p14:creationId xmlns:p14="http://schemas.microsoft.com/office/powerpoint/2010/main" val="810527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1">
            <a:extLst>
              <a:ext uri="{FF2B5EF4-FFF2-40B4-BE49-F238E27FC236}">
                <a16:creationId xmlns:a16="http://schemas.microsoft.com/office/drawing/2014/main" id="{35C82A8F-A093-A1FF-078C-F01B1A6BF8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479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28E93-D802-9CC9-2649-6FACDA3D4E60}"/>
              </a:ext>
            </a:extLst>
          </p:cNvPr>
          <p:cNvPicPr>
            <a:picLocks noChangeAspect="1"/>
          </p:cNvPicPr>
          <p:nvPr/>
        </p:nvPicPr>
        <p:blipFill rotWithShape="1">
          <a:blip r:embed="rId3">
            <a:duotone>
              <a:schemeClr val="accent1">
                <a:shade val="45000"/>
                <a:satMod val="135000"/>
              </a:schemeClr>
              <a:prstClr val="white"/>
            </a:duotone>
            <a:alphaModFix amt="35000"/>
            <a:extLst>
              <a:ext uri="{28A0092B-C50C-407E-A947-70E740481C1C}">
                <a14:useLocalDpi xmlns:a14="http://schemas.microsoft.com/office/drawing/2010/main" val="0"/>
              </a:ext>
            </a:extLst>
          </a:blip>
          <a:srcRect l="3239" t="19557" r="444" b="4267"/>
          <a:stretch/>
        </p:blipFill>
        <p:spPr bwMode="auto">
          <a:xfrm>
            <a:off x="-161366" y="-236668"/>
            <a:ext cx="12353365" cy="731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64866" name="Title 1">
            <a:extLst>
              <a:ext uri="{FF2B5EF4-FFF2-40B4-BE49-F238E27FC236}">
                <a16:creationId xmlns:a16="http://schemas.microsoft.com/office/drawing/2014/main" id="{3A0F4888-467B-C8D4-656B-74B07FCC927C}"/>
              </a:ext>
            </a:extLst>
          </p:cNvPr>
          <p:cNvSpPr>
            <a:spLocks noGrp="1"/>
          </p:cNvSpPr>
          <p:nvPr>
            <p:ph type="title"/>
          </p:nvPr>
        </p:nvSpPr>
        <p:spPr>
          <a:xfrm>
            <a:off x="555627" y="748553"/>
            <a:ext cx="11080746" cy="1090612"/>
          </a:xfrm>
        </p:spPr>
        <p:txBody>
          <a:bodyPr/>
          <a:lstStyle/>
          <a:p>
            <a:pPr>
              <a:lnSpc>
                <a:spcPct val="100000"/>
              </a:lnSpc>
              <a:spcAft>
                <a:spcPts val="600"/>
              </a:spcAft>
            </a:pP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Introduction to Clinical Testing</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endParaRPr lang="en-US" altLang="en-US" sz="2800" i="0" dirty="0">
              <a:solidFill>
                <a:schemeClr val="tx1"/>
              </a:solidFill>
              <a:effectLst/>
            </a:endParaRPr>
          </a:p>
        </p:txBody>
      </p:sp>
      <p:sp>
        <p:nvSpPr>
          <p:cNvPr id="3" name="Title 1">
            <a:extLst>
              <a:ext uri="{FF2B5EF4-FFF2-40B4-BE49-F238E27FC236}">
                <a16:creationId xmlns:a16="http://schemas.microsoft.com/office/drawing/2014/main" id="{C8DD051E-ABF8-71AF-F806-2F425F178113}"/>
              </a:ext>
            </a:extLst>
          </p:cNvPr>
          <p:cNvSpPr txBox="1">
            <a:spLocks/>
          </p:cNvSpPr>
          <p:nvPr/>
        </p:nvSpPr>
        <p:spPr bwMode="auto">
          <a:xfrm>
            <a:off x="1555883" y="2043841"/>
            <a:ext cx="9937376" cy="3215097"/>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mj-lt"/>
                <a:ea typeface="+mj-ea"/>
                <a:cs typeface="+mj-cs"/>
              </a:defRPr>
            </a:lvl1pPr>
            <a:lvl2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2pPr>
            <a:lvl3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3pPr>
            <a:lvl4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4pPr>
            <a:lvl5pPr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5pPr>
            <a:lvl6pPr marL="4572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6pPr>
            <a:lvl7pPr marL="9144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7pPr>
            <a:lvl8pPr marL="13716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8pPr>
            <a:lvl9pPr marL="1828800" algn="ctr" rtl="0" eaLnBrk="0" fontAlgn="base" hangingPunct="0">
              <a:lnSpc>
                <a:spcPct val="90000"/>
              </a:lnSpc>
              <a:spcBef>
                <a:spcPct val="0"/>
              </a:spcBef>
              <a:spcAft>
                <a:spcPct val="0"/>
              </a:spcAft>
              <a:defRPr sz="4000" i="1">
                <a:solidFill>
                  <a:schemeClr val="tx2"/>
                </a:solidFill>
                <a:effectLst>
                  <a:outerShdw blurRad="38100" dist="38100" dir="2700000" algn="tl">
                    <a:srgbClr val="000000"/>
                  </a:outerShdw>
                </a:effectLst>
                <a:latin typeface="Arial" pitchFamily="34" charset="0"/>
              </a:defRPr>
            </a:lvl9pPr>
          </a:lstStyle>
          <a:p>
            <a:pPr algn="l">
              <a:lnSpc>
                <a:spcPct val="100000"/>
              </a:lnSpc>
              <a:spcAft>
                <a:spcPts val="1200"/>
              </a:spcAft>
            </a:pPr>
            <a:endParaRPr lang="en-US" altLang="en-US" sz="3200" i="0" kern="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p>
            <a:pPr algn="l">
              <a:lnSpc>
                <a:spcPct val="100000"/>
              </a:lnSpc>
              <a:spcAft>
                <a:spcPts val="1200"/>
              </a:spcAft>
            </a:pPr>
            <a:r>
              <a:rPr lang="en-US" altLang="en-US" sz="3200" i="0" kern="0" dirty="0">
                <a:solidFill>
                  <a:schemeClr val="tx1"/>
                </a:solidFill>
                <a:effectLst/>
                <a:latin typeface="Arial" panose="020B0604020202020204" pitchFamily="34" charset="0"/>
                <a:ea typeface="Verdana" panose="020B0604030504040204" pitchFamily="34" charset="0"/>
                <a:cs typeface="Arial" panose="020B0604020202020204" pitchFamily="34" charset="0"/>
              </a:rPr>
              <a:t>As indicated in the roadmap, you need to become very familiar with the laboratory coagulation cascade, including the extrinsic, intrinsic, and common pathways as discussed in the reading. </a:t>
            </a:r>
          </a:p>
          <a:p>
            <a:pPr algn="l">
              <a:lnSpc>
                <a:spcPct val="100000"/>
              </a:lnSpc>
              <a:spcAft>
                <a:spcPts val="1200"/>
              </a:spcAft>
            </a:pPr>
            <a:r>
              <a:rPr lang="en-US" altLang="en-US" sz="3200" i="0" kern="0" dirty="0">
                <a:solidFill>
                  <a:schemeClr val="tx1"/>
                </a:solidFill>
                <a:effectLst/>
                <a:latin typeface="Arial" panose="020B0604020202020204" pitchFamily="34" charset="0"/>
                <a:ea typeface="Verdana" panose="020B0604030504040204" pitchFamily="34" charset="0"/>
                <a:cs typeface="Arial" panose="020B0604020202020204" pitchFamily="34" charset="0"/>
              </a:rPr>
              <a:t>You should be able to apply your knowledge of the laboratory and extrinsic pathways of coagulation to interpret simple clinical scenarios and lab tests reporting PT and PTT. Reference ranges are always provided.</a:t>
            </a:r>
          </a:p>
          <a:p>
            <a:pPr algn="l">
              <a:lnSpc>
                <a:spcPct val="100000"/>
              </a:lnSpc>
              <a:spcAft>
                <a:spcPts val="1200"/>
              </a:spcAft>
            </a:pPr>
            <a:r>
              <a:rPr lang="en-US" altLang="en-US" sz="3200" i="0" kern="0"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p>
        </p:txBody>
      </p:sp>
    </p:spTree>
    <p:extLst>
      <p:ext uri="{BB962C8B-B14F-4D97-AF65-F5344CB8AC3E}">
        <p14:creationId xmlns:p14="http://schemas.microsoft.com/office/powerpoint/2010/main" val="19781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a:extLst>
              <a:ext uri="{FF2B5EF4-FFF2-40B4-BE49-F238E27FC236}">
                <a16:creationId xmlns:a16="http://schemas.microsoft.com/office/drawing/2014/main" id="{F566F14A-D42A-6BEE-11E5-A03D38C097B7}"/>
              </a:ext>
            </a:extLst>
          </p:cNvPr>
          <p:cNvSpPr>
            <a:spLocks noGrp="1"/>
          </p:cNvSpPr>
          <p:nvPr>
            <p:ph type="title"/>
          </p:nvPr>
        </p:nvSpPr>
        <p:spPr>
          <a:xfrm>
            <a:off x="1929493" y="549885"/>
            <a:ext cx="8333014" cy="1325562"/>
          </a:xfrm>
        </p:spPr>
        <p:txBody>
          <a:bodyPr>
            <a:noAutofit/>
          </a:bodyPr>
          <a:lstStyle/>
          <a:p>
            <a:pPr algn="ctr" eaLnBrk="1" hangingPunct="1"/>
            <a:r>
              <a:rPr lang="en-US" altLang="en-US" dirty="0">
                <a:latin typeface="Arial" panose="020B0604020202020204" pitchFamily="34" charset="0"/>
                <a:ea typeface="Verdana" panose="020B0604030504040204" pitchFamily="34" charset="0"/>
                <a:cs typeface="Arial" panose="020B0604020202020204" pitchFamily="34" charset="0"/>
              </a:rPr>
              <a:t>Potential Clinical Presentations of Mild Bleeding Disorders</a:t>
            </a:r>
            <a:br>
              <a:rPr lang="en-US" altLang="en-US"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Selected Examples</a:t>
            </a:r>
            <a:br>
              <a:rPr lang="en-US" altLang="en-US" sz="3600" dirty="0">
                <a:latin typeface="Arial" panose="020B0604020202020204" pitchFamily="34" charset="0"/>
                <a:ea typeface="Verdana" panose="020B0604030504040204" pitchFamily="34" charset="0"/>
                <a:cs typeface="Arial" panose="020B0604020202020204" pitchFamily="34" charset="0"/>
              </a:rPr>
            </a:br>
            <a:endParaRPr lang="en-US" altLang="en-US" sz="3600" i="1" dirty="0">
              <a:latin typeface="Arial" panose="020B0604020202020204" pitchFamily="34" charset="0"/>
              <a:ea typeface="Verdana" panose="020B0604030504040204" pitchFamily="34" charset="0"/>
              <a:cs typeface="Arial" panose="020B0604020202020204" pitchFamily="34" charset="0"/>
            </a:endParaRPr>
          </a:p>
        </p:txBody>
      </p:sp>
      <p:sp>
        <p:nvSpPr>
          <p:cNvPr id="136195" name="Content Placeholder 2">
            <a:extLst>
              <a:ext uri="{FF2B5EF4-FFF2-40B4-BE49-F238E27FC236}">
                <a16:creationId xmlns:a16="http://schemas.microsoft.com/office/drawing/2014/main" id="{9F5FD15D-4506-D096-1E24-5DFF8BD723B6}"/>
              </a:ext>
            </a:extLst>
          </p:cNvPr>
          <p:cNvSpPr>
            <a:spLocks noGrp="1"/>
          </p:cNvSpPr>
          <p:nvPr>
            <p:ph idx="1"/>
          </p:nvPr>
        </p:nvSpPr>
        <p:spPr>
          <a:xfrm>
            <a:off x="3185681" y="2124195"/>
            <a:ext cx="6657975" cy="4351337"/>
          </a:xfrm>
        </p:spPr>
        <p:txBody>
          <a:bodyPr>
            <a:normAutofit fontScale="92500"/>
          </a:bodyPr>
          <a:lstStyle/>
          <a:p>
            <a:pPr eaLnBrk="1" hangingPunct="1"/>
            <a:r>
              <a:rPr lang="en-US" altLang="en-US" dirty="0">
                <a:latin typeface="Arial" panose="020B0604020202020204" pitchFamily="34" charset="0"/>
                <a:ea typeface="Verdana" panose="020B0604030504040204" pitchFamily="34" charset="0"/>
                <a:cs typeface="Arial" panose="020B0604020202020204" pitchFamily="34" charset="0"/>
              </a:rPr>
              <a:t>Easy “bruising”</a:t>
            </a:r>
          </a:p>
          <a:p>
            <a:pPr eaLnBrk="1" hangingPunct="1"/>
            <a:r>
              <a:rPr lang="en-US" altLang="en-US" dirty="0">
                <a:latin typeface="Arial" panose="020B0604020202020204" pitchFamily="34" charset="0"/>
                <a:ea typeface="Verdana" panose="020B0604030504040204" pitchFamily="34" charset="0"/>
                <a:cs typeface="Arial" panose="020B0604020202020204" pitchFamily="34" charset="0"/>
              </a:rPr>
              <a:t>Bleeding gums or unexplained nosebleeds</a:t>
            </a:r>
          </a:p>
          <a:p>
            <a:pPr eaLnBrk="1" hangingPunct="1"/>
            <a:r>
              <a:rPr lang="en-US" altLang="en-US" dirty="0">
                <a:latin typeface="Arial" panose="020B0604020202020204" pitchFamily="34" charset="0"/>
                <a:ea typeface="Verdana" panose="020B0604030504040204" pitchFamily="34" charset="0"/>
                <a:cs typeface="Arial" panose="020B0604020202020204" pitchFamily="34" charset="0"/>
              </a:rPr>
              <a:t>Excessive bleeding from small cuts or dental work</a:t>
            </a:r>
          </a:p>
          <a:p>
            <a:pPr eaLnBrk="1" hangingPunct="1"/>
            <a:r>
              <a:rPr lang="en-US" altLang="en-US" dirty="0">
                <a:latin typeface="Arial" panose="020B0604020202020204" pitchFamily="34" charset="0"/>
                <a:ea typeface="Verdana" panose="020B0604030504040204" pitchFamily="34" charset="0"/>
                <a:cs typeface="Arial" panose="020B0604020202020204" pitchFamily="34" charset="0"/>
              </a:rPr>
              <a:t>Heavy menstrual bleeding</a:t>
            </a:r>
          </a:p>
          <a:p>
            <a:pPr eaLnBrk="1" hangingPunct="1"/>
            <a:r>
              <a:rPr lang="en-US" altLang="en-US" dirty="0">
                <a:latin typeface="Arial" panose="020B0604020202020204" pitchFamily="34" charset="0"/>
                <a:ea typeface="Verdana" panose="020B0604030504040204" pitchFamily="34" charset="0"/>
                <a:cs typeface="Arial" panose="020B0604020202020204" pitchFamily="34" charset="0"/>
              </a:rPr>
              <a:t>Excessive bleeding following surgery</a:t>
            </a:r>
          </a:p>
          <a:p>
            <a:pPr eaLnBrk="1" hangingPunct="1"/>
            <a:r>
              <a:rPr lang="en-US" altLang="en-US" dirty="0">
                <a:latin typeface="Arial" panose="020B0604020202020204" pitchFamily="34" charset="0"/>
                <a:ea typeface="Verdana" panose="020B0604030504040204" pitchFamily="34" charset="0"/>
                <a:cs typeface="Arial" panose="020B0604020202020204" pitchFamily="34" charset="0"/>
              </a:rPr>
              <a:t>Symptoms and signs of anemia</a:t>
            </a:r>
          </a:p>
          <a:p>
            <a:pPr eaLnBrk="1" hangingPunct="1"/>
            <a:r>
              <a:rPr lang="en-US" altLang="en-US" dirty="0">
                <a:latin typeface="Arial" panose="020B0604020202020204" pitchFamily="34" charset="0"/>
                <a:ea typeface="Verdana" panose="020B0604030504040204" pitchFamily="34" charset="0"/>
                <a:cs typeface="Arial" panose="020B0604020202020204" pitchFamily="34" charset="0"/>
              </a:rPr>
              <a:t>Abnormal screening test results</a:t>
            </a:r>
          </a:p>
          <a:p>
            <a:pPr eaLnBrk="1" hangingPunct="1"/>
            <a:r>
              <a:rPr lang="en-US" altLang="en-US" dirty="0">
                <a:latin typeface="Arial" panose="020B0604020202020204" pitchFamily="34" charset="0"/>
                <a:ea typeface="Verdana" panose="020B0604030504040204" pitchFamily="34" charset="0"/>
                <a:cs typeface="Arial" panose="020B0604020202020204" pitchFamily="34" charset="0"/>
              </a:rPr>
              <a:t>Other . . .</a:t>
            </a:r>
          </a:p>
          <a:p>
            <a:pPr eaLnBrk="1" hangingPunct="1"/>
            <a:endParaRPr lang="en-US" altLang="en-US" dirty="0">
              <a:latin typeface="Arial" panose="020B0604020202020204" pitchFamily="34" charset="0"/>
              <a:ea typeface="Verdana" panose="020B060403050404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a:extLst>
              <a:ext uri="{FF2B5EF4-FFF2-40B4-BE49-F238E27FC236}">
                <a16:creationId xmlns:a16="http://schemas.microsoft.com/office/drawing/2014/main" id="{024FF729-B6A5-19C6-9708-2B7B43324C82}"/>
              </a:ext>
            </a:extLst>
          </p:cNvPr>
          <p:cNvPicPr>
            <a:picLocks noChangeAspect="1"/>
          </p:cNvPicPr>
          <p:nvPr/>
        </p:nvPicPr>
        <p:blipFill>
          <a:blip r:embed="rId4">
            <a:extLst>
              <a:ext uri="{28A0092B-C50C-407E-A947-70E740481C1C}">
                <a14:useLocalDpi xmlns:a14="http://schemas.microsoft.com/office/drawing/2010/main" val="0"/>
              </a:ext>
            </a:extLst>
          </a:blip>
          <a:srcRect l="497" t="717" r="443" b="243"/>
          <a:stretch>
            <a:fillRect/>
          </a:stretch>
        </p:blipFill>
        <p:spPr bwMode="auto">
          <a:xfrm>
            <a:off x="-513074" y="-2046513"/>
            <a:ext cx="12705074" cy="951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2" name="Rectangle 2">
            <a:extLst>
              <a:ext uri="{FF2B5EF4-FFF2-40B4-BE49-F238E27FC236}">
                <a16:creationId xmlns:a16="http://schemas.microsoft.com/office/drawing/2014/main" id="{8E5CB421-389C-194E-8B60-EEFD3DE5CED4}"/>
              </a:ext>
            </a:extLst>
          </p:cNvPr>
          <p:cNvSpPr>
            <a:spLocks noGrp="1" noChangeArrowheads="1"/>
          </p:cNvSpPr>
          <p:nvPr>
            <p:ph type="title"/>
          </p:nvPr>
        </p:nvSpPr>
        <p:spPr>
          <a:xfrm>
            <a:off x="2162175" y="568325"/>
            <a:ext cx="7772400" cy="1143000"/>
          </a:xfrm>
        </p:spPr>
        <p:txBody>
          <a:bodyPr/>
          <a:lstStyle/>
          <a:p>
            <a:pPr>
              <a:defRPr/>
            </a:pPr>
            <a:r>
              <a:rPr lang="en-US" altLang="en-US" sz="6600" i="0" dirty="0">
                <a:effectLst>
                  <a:outerShdw blurRad="38100" dist="38100" dir="2700000" algn="tl">
                    <a:srgbClr val="000000">
                      <a:alpha val="43137"/>
                    </a:srgbClr>
                  </a:outerShdw>
                </a:effectLst>
                <a:latin typeface="+mn-lt"/>
                <a:ea typeface="Verdana" panose="020B0604030504040204" pitchFamily="34" charset="0"/>
              </a:rPr>
              <a:t>The Challenge</a:t>
            </a:r>
            <a:endParaRPr lang="en-US" altLang="en-US" dirty="0">
              <a:effectLst>
                <a:outerShdw blurRad="38100" dist="38100" dir="2700000" algn="tl">
                  <a:srgbClr val="000000">
                    <a:alpha val="43137"/>
                  </a:srgbClr>
                </a:outerShdw>
              </a:effectLst>
              <a:latin typeface="+mn-lt"/>
              <a:ea typeface="Verdana" panose="020B0604030504040204" pitchFamily="34" charset="0"/>
            </a:endParaRPr>
          </a:p>
        </p:txBody>
      </p:sp>
      <p:sp>
        <p:nvSpPr>
          <p:cNvPr id="20483" name="Text Box 3">
            <a:extLst>
              <a:ext uri="{FF2B5EF4-FFF2-40B4-BE49-F238E27FC236}">
                <a16:creationId xmlns:a16="http://schemas.microsoft.com/office/drawing/2014/main" id="{1EF25EE6-83D0-3B5D-B36A-6698827CA1BF}"/>
              </a:ext>
            </a:extLst>
          </p:cNvPr>
          <p:cNvSpPr txBox="1">
            <a:spLocks noChangeArrowheads="1"/>
          </p:cNvSpPr>
          <p:nvPr/>
        </p:nvSpPr>
        <p:spPr bwMode="auto">
          <a:xfrm>
            <a:off x="2725994" y="2710543"/>
            <a:ext cx="7715864" cy="3436005"/>
          </a:xfrm>
          <a:prstGeom prst="rect">
            <a:avLst/>
          </a:prstGeom>
          <a:noFill/>
          <a:ln w="9525">
            <a:noFill/>
            <a:miter lim="800000"/>
            <a:headEnd/>
            <a:tailEnd/>
          </a:ln>
        </p:spPr>
        <p:txBody>
          <a:bodyPr wrap="square">
            <a:spAutoFit/>
          </a:bodyPr>
          <a:lstStyle/>
          <a:p>
            <a:pPr>
              <a:lnSpc>
                <a:spcPct val="115000"/>
              </a:lnSpc>
              <a:defRPr/>
            </a:pPr>
            <a:r>
              <a:rPr lang="en-US" sz="4000" dirty="0">
                <a:solidFill>
                  <a:srgbClr val="FFFFFF"/>
                </a:solidFill>
                <a:effectLst>
                  <a:outerShdw blurRad="38100" dist="38100" dir="2700000" algn="tl">
                    <a:srgbClr val="000000">
                      <a:alpha val="43137"/>
                    </a:srgbClr>
                  </a:outerShdw>
                </a:effectLst>
                <a:latin typeface="+mn-lt"/>
                <a:ea typeface="Verdana" panose="020B0604030504040204" pitchFamily="34" charset="0"/>
              </a:rPr>
              <a:t>Blood must remain fluid yet instantly plug breaches in the vascular system.  </a:t>
            </a:r>
          </a:p>
          <a:p>
            <a:pPr>
              <a:lnSpc>
                <a:spcPct val="115000"/>
              </a:lnSpc>
              <a:defRPr/>
            </a:pPr>
            <a:endParaRPr lang="en-US" sz="3600" dirty="0">
              <a:solidFill>
                <a:schemeClr val="bg1"/>
              </a:solidFill>
              <a:latin typeface="+mn-lt"/>
              <a:ea typeface="ＭＳ Ｐゴシック" panose="020B0600070205080204" pitchFamily="34" charset="-128"/>
            </a:endParaRPr>
          </a:p>
          <a:p>
            <a:pPr>
              <a:lnSpc>
                <a:spcPct val="115000"/>
              </a:lnSpc>
              <a:defRPr/>
            </a:pPr>
            <a:endParaRPr lang="en-US" sz="3600" dirty="0">
              <a:solidFill>
                <a:schemeClr val="bg1"/>
              </a:solidFill>
              <a:latin typeface="+mn-lt"/>
              <a:ea typeface="ＭＳ Ｐゴシック" panose="020B0600070205080204" pitchFamily="34" charset="-128"/>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a:extLst>
              <a:ext uri="{FF2B5EF4-FFF2-40B4-BE49-F238E27FC236}">
                <a16:creationId xmlns:a16="http://schemas.microsoft.com/office/drawing/2014/main" id="{CFE3F6DA-EB43-4E7C-0D7F-A7F0D9D5BED7}"/>
              </a:ext>
            </a:extLst>
          </p:cNvPr>
          <p:cNvSpPr>
            <a:spLocks noGrp="1"/>
          </p:cNvSpPr>
          <p:nvPr>
            <p:ph type="title"/>
          </p:nvPr>
        </p:nvSpPr>
        <p:spPr>
          <a:xfrm>
            <a:off x="1974294" y="108466"/>
            <a:ext cx="8229600" cy="1143000"/>
          </a:xfrm>
        </p:spPr>
        <p:txBody>
          <a:bodyPr/>
          <a:lstStyle/>
          <a:p>
            <a:r>
              <a:rPr lang="en-US" altLang="en-US" dirty="0">
                <a:latin typeface="Arial" panose="020B0604020202020204" pitchFamily="34" charset="0"/>
                <a:ea typeface="Verdana" panose="020B0604030504040204" pitchFamily="34" charset="0"/>
                <a:cs typeface="Arial" panose="020B0604020202020204" pitchFamily="34" charset="0"/>
              </a:rPr>
              <a:t>Clotting Cascade in the Lab</a:t>
            </a:r>
            <a:br>
              <a:rPr lang="en-US" altLang="en-US" sz="2800"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Routine Coagulation Testing (PT)</a:t>
            </a:r>
          </a:p>
        </p:txBody>
      </p:sp>
      <p:grpSp>
        <p:nvGrpSpPr>
          <p:cNvPr id="137220" name="Group 4">
            <a:extLst>
              <a:ext uri="{FF2B5EF4-FFF2-40B4-BE49-F238E27FC236}">
                <a16:creationId xmlns:a16="http://schemas.microsoft.com/office/drawing/2014/main" id="{70A3383F-E586-C23F-60A5-9CA70664D3D4}"/>
              </a:ext>
            </a:extLst>
          </p:cNvPr>
          <p:cNvGrpSpPr>
            <a:grpSpLocks/>
          </p:cNvGrpSpPr>
          <p:nvPr/>
        </p:nvGrpSpPr>
        <p:grpSpPr bwMode="auto">
          <a:xfrm>
            <a:off x="688765" y="1767336"/>
            <a:ext cx="4336221" cy="4095830"/>
            <a:chOff x="4600463" y="1679232"/>
            <a:chExt cx="4298440" cy="4061693"/>
          </a:xfrm>
        </p:grpSpPr>
        <p:pic>
          <p:nvPicPr>
            <p:cNvPr id="137224" name="Picture 1">
              <a:extLst>
                <a:ext uri="{FF2B5EF4-FFF2-40B4-BE49-F238E27FC236}">
                  <a16:creationId xmlns:a16="http://schemas.microsoft.com/office/drawing/2014/main" id="{7E44BE8E-85A8-4ED9-96CF-05B1BCC716F5}"/>
                </a:ext>
              </a:extLst>
            </p:cNvPr>
            <p:cNvPicPr>
              <a:picLocks noChangeAspect="1"/>
            </p:cNvPicPr>
            <p:nvPr/>
          </p:nvPicPr>
          <p:blipFill>
            <a:blip r:embed="rId3">
              <a:extLst>
                <a:ext uri="{28A0092B-C50C-407E-A947-70E740481C1C}">
                  <a14:useLocalDpi xmlns:a14="http://schemas.microsoft.com/office/drawing/2010/main" val="0"/>
                </a:ext>
              </a:extLst>
            </a:blip>
            <a:srcRect l="16599" t="10770" r="16475"/>
            <a:stretch>
              <a:fillRect/>
            </a:stretch>
          </p:blipFill>
          <p:spPr bwMode="auto">
            <a:xfrm>
              <a:off x="4600463" y="1679232"/>
              <a:ext cx="4298440" cy="406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81AEF4DA-8C42-743B-1CEB-889B71155EA1}"/>
                </a:ext>
              </a:extLst>
            </p:cNvPr>
            <p:cNvSpPr/>
            <p:nvPr/>
          </p:nvSpPr>
          <p:spPr>
            <a:xfrm>
              <a:off x="7989373" y="4874722"/>
              <a:ext cx="716710" cy="5168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8" name="Content Placeholder 2">
            <a:extLst>
              <a:ext uri="{FF2B5EF4-FFF2-40B4-BE49-F238E27FC236}">
                <a16:creationId xmlns:a16="http://schemas.microsoft.com/office/drawing/2014/main" id="{0F1F1634-546F-BCFE-2C9C-F8B7012BB583}"/>
              </a:ext>
            </a:extLst>
          </p:cNvPr>
          <p:cNvSpPr txBox="1">
            <a:spLocks/>
          </p:cNvSpPr>
          <p:nvPr/>
        </p:nvSpPr>
        <p:spPr bwMode="auto">
          <a:xfrm>
            <a:off x="5536782" y="1970468"/>
            <a:ext cx="5695997"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300"/>
              </a:spcAft>
              <a:buNone/>
              <a:defRPr/>
            </a:pPr>
            <a:r>
              <a:rPr lang="en-US" sz="2400" b="1" dirty="0">
                <a:latin typeface="Arial" panose="020B0604020202020204" pitchFamily="34" charset="0"/>
                <a:ea typeface="Verdana" panose="020B0604030504040204" pitchFamily="34" charset="0"/>
                <a:cs typeface="Arial" panose="020B0604020202020204" pitchFamily="34" charset="0"/>
              </a:rPr>
              <a:t>Prothrombin time (PT)</a:t>
            </a:r>
          </a:p>
          <a:p>
            <a:pPr marL="112713" indent="0">
              <a:spcBef>
                <a:spcPts val="0"/>
              </a:spcBef>
              <a:spcAft>
                <a:spcPts val="600"/>
              </a:spcAft>
              <a:buNone/>
              <a:defRPr/>
            </a:pPr>
            <a:r>
              <a:rPr lang="en-US" sz="2000" i="1" dirty="0">
                <a:latin typeface="Arial" panose="020B0604020202020204" pitchFamily="34" charset="0"/>
                <a:ea typeface="Verdana" panose="020B0604030504040204" pitchFamily="34" charset="0"/>
                <a:cs typeface="Arial" panose="020B0604020202020204" pitchFamily="34" charset="0"/>
              </a:rPr>
              <a:t>Extrinsic (and Common) Pathways</a:t>
            </a:r>
          </a:p>
          <a:p>
            <a:pPr marL="339725" indent="-227013">
              <a:spcBef>
                <a:spcPts val="0"/>
              </a:spcBef>
              <a:spcAft>
                <a:spcPts val="600"/>
              </a:spcAft>
              <a:buFont typeface="+mj-lt"/>
              <a:buAutoNum type="arabicPeriod"/>
              <a:defRPr/>
            </a:pPr>
            <a:r>
              <a:rPr lang="en-US" sz="2000" dirty="0">
                <a:latin typeface="Arial" panose="020B0604020202020204" pitchFamily="34" charset="0"/>
                <a:ea typeface="Verdana" panose="020B0604030504040204" pitchFamily="34" charset="0"/>
                <a:cs typeface="Arial" panose="020B0604020202020204" pitchFamily="34" charset="0"/>
              </a:rPr>
              <a:t>Citrated plasma + recombinant </a:t>
            </a:r>
            <a:r>
              <a:rPr lang="en-US" sz="2000" i="1" dirty="0">
                <a:latin typeface="Arial" panose="020B0604020202020204" pitchFamily="34" charset="0"/>
                <a:ea typeface="Verdana" panose="020B0604030504040204" pitchFamily="34" charset="0"/>
                <a:cs typeface="Arial" panose="020B0604020202020204" pitchFamily="34" charset="0"/>
              </a:rPr>
              <a:t>tissue factor (TF) </a:t>
            </a:r>
            <a:r>
              <a:rPr lang="en-US" sz="2000" dirty="0">
                <a:latin typeface="Arial" panose="020B0604020202020204" pitchFamily="34" charset="0"/>
                <a:ea typeface="Verdana" panose="020B0604030504040204" pitchFamily="34" charset="0"/>
                <a:cs typeface="Arial" panose="020B0604020202020204" pitchFamily="34" charset="0"/>
              </a:rPr>
              <a:t>+ phospholipids + calcium (and heparin inhibitor)*</a:t>
            </a:r>
          </a:p>
          <a:p>
            <a:pPr marL="339725" indent="-227013">
              <a:spcBef>
                <a:spcPts val="0"/>
              </a:spcBef>
              <a:spcAft>
                <a:spcPts val="600"/>
              </a:spcAft>
              <a:buFont typeface="+mj-lt"/>
              <a:buAutoNum type="arabicPeriod"/>
              <a:defRPr/>
            </a:pPr>
            <a:r>
              <a:rPr lang="en-US" sz="2000" dirty="0">
                <a:latin typeface="Arial" panose="020B0604020202020204" pitchFamily="34" charset="0"/>
                <a:ea typeface="Verdana" panose="020B0604030504040204" pitchFamily="34" charset="0"/>
                <a:cs typeface="Arial" panose="020B0604020202020204" pitchFamily="34" charset="0"/>
              </a:rPr>
              <a:t>Record time to form fibrin clot</a:t>
            </a:r>
          </a:p>
          <a:p>
            <a:pPr marL="339725" indent="-227013">
              <a:spcBef>
                <a:spcPts val="0"/>
              </a:spcBef>
              <a:spcAft>
                <a:spcPts val="600"/>
              </a:spcAft>
              <a:buFont typeface="+mj-lt"/>
              <a:buAutoNum type="arabicPeriod"/>
              <a:defRPr/>
            </a:pPr>
            <a:r>
              <a:rPr lang="en-US" sz="2000" dirty="0">
                <a:latin typeface="Arial" panose="020B0604020202020204" pitchFamily="34" charset="0"/>
                <a:ea typeface="Verdana" panose="020B0604030504040204" pitchFamily="34" charset="0"/>
                <a:cs typeface="Arial" panose="020B0604020202020204" pitchFamily="34" charset="0"/>
              </a:rPr>
              <a:t>For patients on warfarin, normalize to standard control plasma for </a:t>
            </a:r>
            <a:r>
              <a:rPr lang="en-US" sz="2000" i="1" dirty="0">
                <a:latin typeface="Arial" panose="020B0604020202020204" pitchFamily="34" charset="0"/>
                <a:ea typeface="Verdana" panose="020B0604030504040204" pitchFamily="34" charset="0"/>
                <a:cs typeface="Arial" panose="020B0604020202020204" pitchFamily="34" charset="0"/>
              </a:rPr>
              <a:t>international normalized ratio (INR)</a:t>
            </a:r>
            <a:r>
              <a:rPr lang="en-US" sz="2000" dirty="0">
                <a:latin typeface="Arial" panose="020B0604020202020204" pitchFamily="34" charset="0"/>
                <a:ea typeface="Verdana" panose="020B0604030504040204" pitchFamily="34" charset="0"/>
                <a:cs typeface="Arial" panose="020B0604020202020204" pitchFamily="34" charset="0"/>
              </a:rPr>
              <a:t>. Routinely used to monitor warfarin therapy as subsequently discussed by Dr. Pennington.</a:t>
            </a:r>
            <a:endParaRPr lang="en-US" sz="1800" dirty="0">
              <a:latin typeface="Arial" panose="020B0604020202020204" pitchFamily="34" charset="0"/>
              <a:ea typeface="Verdana" panose="020B0604030504040204" pitchFamily="34" charset="0"/>
              <a:cs typeface="Arial" panose="020B0604020202020204" pitchFamily="34" charset="0"/>
            </a:endParaRPr>
          </a:p>
          <a:p>
            <a:pPr marL="0" indent="0">
              <a:buNone/>
              <a:defRPr/>
            </a:pPr>
            <a:r>
              <a:rPr lang="en-US" sz="1600" dirty="0">
                <a:latin typeface="Arial" panose="020B0604020202020204" pitchFamily="34" charset="0"/>
                <a:ea typeface="Verdana" panose="020B0604030504040204" pitchFamily="34" charset="0"/>
                <a:cs typeface="Arial" panose="020B0604020202020204" pitchFamily="34" charset="0"/>
              </a:rPr>
              <a:t> </a:t>
            </a:r>
          </a:p>
          <a:p>
            <a:pPr marL="0" indent="0">
              <a:buNone/>
              <a:defRPr/>
            </a:pPr>
            <a:endParaRPr lang="en-US" sz="1800" dirty="0">
              <a:latin typeface="Arial" panose="020B0604020202020204" pitchFamily="34" charset="0"/>
              <a:ea typeface="Verdana" panose="020B0604030504040204" pitchFamily="34" charset="0"/>
              <a:cs typeface="Arial" panose="020B0604020202020204" pitchFamily="34" charset="0"/>
            </a:endParaRPr>
          </a:p>
        </p:txBody>
      </p:sp>
      <p:sp>
        <p:nvSpPr>
          <p:cNvPr id="2" name="Oval 1">
            <a:extLst>
              <a:ext uri="{FF2B5EF4-FFF2-40B4-BE49-F238E27FC236}">
                <a16:creationId xmlns:a16="http://schemas.microsoft.com/office/drawing/2014/main" id="{E62B4948-5620-AD1C-EC16-08FA5FAF672A}"/>
              </a:ext>
            </a:extLst>
          </p:cNvPr>
          <p:cNvSpPr/>
          <p:nvPr/>
        </p:nvSpPr>
        <p:spPr>
          <a:xfrm>
            <a:off x="3103809" y="1970468"/>
            <a:ext cx="1726662" cy="1382810"/>
          </a:xfrm>
          <a:prstGeom prst="ellipse">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84B6E-8265-064E-1327-A33E740D112D}"/>
            </a:ext>
          </a:extLst>
        </p:cNvPr>
        <p:cNvGrpSpPr/>
        <p:nvPr/>
      </p:nvGrpSpPr>
      <p:grpSpPr>
        <a:xfrm>
          <a:off x="0" y="0"/>
          <a:ext cx="0" cy="0"/>
          <a:chOff x="0" y="0"/>
          <a:chExt cx="0" cy="0"/>
        </a:xfrm>
      </p:grpSpPr>
      <p:sp>
        <p:nvSpPr>
          <p:cNvPr id="137218" name="Title 1">
            <a:extLst>
              <a:ext uri="{FF2B5EF4-FFF2-40B4-BE49-F238E27FC236}">
                <a16:creationId xmlns:a16="http://schemas.microsoft.com/office/drawing/2014/main" id="{BF6A82EB-0F61-4CB8-BA69-C4367B0D4CA4}"/>
              </a:ext>
            </a:extLst>
          </p:cNvPr>
          <p:cNvSpPr>
            <a:spLocks noGrp="1"/>
          </p:cNvSpPr>
          <p:nvPr>
            <p:ph type="title"/>
          </p:nvPr>
        </p:nvSpPr>
        <p:spPr>
          <a:xfrm>
            <a:off x="1974294" y="108466"/>
            <a:ext cx="8229600" cy="1143000"/>
          </a:xfrm>
        </p:spPr>
        <p:txBody>
          <a:bodyPr/>
          <a:lstStyle/>
          <a:p>
            <a:r>
              <a:rPr lang="en-US" altLang="en-US" dirty="0">
                <a:latin typeface="Arial" panose="020B0604020202020204" pitchFamily="34" charset="0"/>
                <a:ea typeface="Verdana" panose="020B0604030504040204" pitchFamily="34" charset="0"/>
                <a:cs typeface="Arial" panose="020B0604020202020204" pitchFamily="34" charset="0"/>
              </a:rPr>
              <a:t>Clotting Cascade in the Lab</a:t>
            </a:r>
            <a:br>
              <a:rPr lang="en-US" altLang="en-US" sz="2800"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Routine Coagulation Testing (aPTT)</a:t>
            </a:r>
          </a:p>
        </p:txBody>
      </p:sp>
      <p:sp>
        <p:nvSpPr>
          <p:cNvPr id="3" name="Content Placeholder 2">
            <a:extLst>
              <a:ext uri="{FF2B5EF4-FFF2-40B4-BE49-F238E27FC236}">
                <a16:creationId xmlns:a16="http://schemas.microsoft.com/office/drawing/2014/main" id="{4CDCC2C1-982B-7929-F593-C884A51E18D6}"/>
              </a:ext>
            </a:extLst>
          </p:cNvPr>
          <p:cNvSpPr>
            <a:spLocks noGrp="1"/>
          </p:cNvSpPr>
          <p:nvPr>
            <p:ph idx="1"/>
          </p:nvPr>
        </p:nvSpPr>
        <p:spPr>
          <a:xfrm>
            <a:off x="5340979" y="2405551"/>
            <a:ext cx="5561448" cy="1409700"/>
          </a:xfrm>
        </p:spPr>
        <p:txBody>
          <a:bodyPr/>
          <a:lstStyle/>
          <a:p>
            <a:pPr marL="0" indent="0">
              <a:spcBef>
                <a:spcPts val="0"/>
              </a:spcBef>
              <a:spcAft>
                <a:spcPts val="300"/>
              </a:spcAft>
              <a:buNone/>
              <a:defRPr/>
            </a:pPr>
            <a:r>
              <a:rPr lang="en-US" sz="2400" b="1" dirty="0">
                <a:latin typeface="Arial" panose="020B0604020202020204" pitchFamily="34" charset="0"/>
                <a:ea typeface="Verdana" panose="020B0604030504040204" pitchFamily="34" charset="0"/>
                <a:cs typeface="Arial" panose="020B0604020202020204" pitchFamily="34" charset="0"/>
              </a:rPr>
              <a:t>Activated Partial Thromboplastin Time (aPTT</a:t>
            </a:r>
            <a:r>
              <a:rPr lang="en-US" sz="2400" dirty="0">
                <a:latin typeface="Arial" panose="020B0604020202020204" pitchFamily="34" charset="0"/>
                <a:ea typeface="Verdana" panose="020B0604030504040204" pitchFamily="34" charset="0"/>
                <a:cs typeface="Arial" panose="020B0604020202020204" pitchFamily="34" charset="0"/>
              </a:rPr>
              <a:t>)*</a:t>
            </a:r>
            <a:endParaRPr lang="en-US" sz="2000" dirty="0">
              <a:latin typeface="Arial" panose="020B0604020202020204" pitchFamily="34" charset="0"/>
              <a:ea typeface="Verdana" panose="020B0604030504040204" pitchFamily="34" charset="0"/>
              <a:cs typeface="Arial" panose="020B0604020202020204" pitchFamily="34" charset="0"/>
            </a:endParaRPr>
          </a:p>
          <a:p>
            <a:pPr marL="0" indent="112713">
              <a:spcBef>
                <a:spcPts val="0"/>
              </a:spcBef>
              <a:spcAft>
                <a:spcPts val="600"/>
              </a:spcAft>
              <a:buNone/>
              <a:defRPr/>
            </a:pPr>
            <a:r>
              <a:rPr lang="en-US" sz="2000" i="1" dirty="0">
                <a:latin typeface="Arial" panose="020B0604020202020204" pitchFamily="34" charset="0"/>
                <a:ea typeface="Verdana" panose="020B0604030504040204" pitchFamily="34" charset="0"/>
                <a:cs typeface="Arial" panose="020B0604020202020204" pitchFamily="34" charset="0"/>
              </a:rPr>
              <a:t>Intrinsic (and Common) Pathways</a:t>
            </a:r>
          </a:p>
          <a:p>
            <a:pPr indent="-230188">
              <a:spcAft>
                <a:spcPts val="600"/>
              </a:spcAft>
              <a:buFont typeface="+mj-lt"/>
              <a:buAutoNum type="arabicPeriod"/>
              <a:defRPr/>
            </a:pPr>
            <a:r>
              <a:rPr lang="en-US" sz="2000" dirty="0">
                <a:latin typeface="Arial" panose="020B0604020202020204" pitchFamily="34" charset="0"/>
                <a:ea typeface="Verdana" panose="020B0604030504040204" pitchFamily="34" charset="0"/>
                <a:cs typeface="Arial" panose="020B0604020202020204" pitchFamily="34" charset="0"/>
              </a:rPr>
              <a:t>Citrated plasma + negatively charged particles + phospholipids + calcium – </a:t>
            </a:r>
            <a:r>
              <a:rPr lang="en-US" sz="2000" b="1" i="1" dirty="0">
                <a:latin typeface="Arial" panose="020B0604020202020204" pitchFamily="34" charset="0"/>
                <a:ea typeface="Verdana" panose="020B0604030504040204" pitchFamily="34" charset="0"/>
                <a:cs typeface="Arial" panose="020B0604020202020204" pitchFamily="34" charset="0"/>
              </a:rPr>
              <a:t>No TF</a:t>
            </a:r>
          </a:p>
          <a:p>
            <a:pPr indent="-230188">
              <a:spcBef>
                <a:spcPts val="0"/>
              </a:spcBef>
              <a:spcAft>
                <a:spcPts val="300"/>
              </a:spcAft>
              <a:buFont typeface="+mj-lt"/>
              <a:buAutoNum type="arabicPeriod"/>
              <a:defRPr/>
            </a:pPr>
            <a:r>
              <a:rPr lang="en-US" sz="2000" dirty="0">
                <a:latin typeface="Arial" panose="020B0604020202020204" pitchFamily="34" charset="0"/>
                <a:ea typeface="Verdana" panose="020B0604030504040204" pitchFamily="34" charset="0"/>
                <a:cs typeface="Arial" panose="020B0604020202020204" pitchFamily="34" charset="0"/>
              </a:rPr>
              <a:t>Record time to form fibrin clot </a:t>
            </a:r>
            <a:endParaRPr lang="en-US" sz="1800" dirty="0">
              <a:latin typeface="Arial" panose="020B0604020202020204" pitchFamily="34" charset="0"/>
              <a:ea typeface="Verdana" panose="020B0604030504040204" pitchFamily="34" charset="0"/>
              <a:cs typeface="Arial" panose="020B0604020202020204" pitchFamily="34" charset="0"/>
            </a:endParaRPr>
          </a:p>
          <a:p>
            <a:pPr marL="0" indent="0">
              <a:buNone/>
              <a:defRPr/>
            </a:pPr>
            <a:endParaRPr lang="en-US" sz="2000" dirty="0">
              <a:latin typeface="Arial" panose="020B0604020202020204" pitchFamily="34" charset="0"/>
              <a:ea typeface="Verdana" panose="020B0604030504040204" pitchFamily="34" charset="0"/>
              <a:cs typeface="Arial" panose="020B0604020202020204" pitchFamily="34" charset="0"/>
            </a:endParaRPr>
          </a:p>
        </p:txBody>
      </p:sp>
      <p:grpSp>
        <p:nvGrpSpPr>
          <p:cNvPr id="137220" name="Group 4">
            <a:extLst>
              <a:ext uri="{FF2B5EF4-FFF2-40B4-BE49-F238E27FC236}">
                <a16:creationId xmlns:a16="http://schemas.microsoft.com/office/drawing/2014/main" id="{351B29F9-6909-3AA4-F849-8F2116F400DC}"/>
              </a:ext>
            </a:extLst>
          </p:cNvPr>
          <p:cNvGrpSpPr>
            <a:grpSpLocks/>
          </p:cNvGrpSpPr>
          <p:nvPr/>
        </p:nvGrpSpPr>
        <p:grpSpPr bwMode="auto">
          <a:xfrm>
            <a:off x="688765" y="1767336"/>
            <a:ext cx="4336221" cy="4095830"/>
            <a:chOff x="4600463" y="1679232"/>
            <a:chExt cx="4298440" cy="4061693"/>
          </a:xfrm>
        </p:grpSpPr>
        <p:pic>
          <p:nvPicPr>
            <p:cNvPr id="137224" name="Picture 1">
              <a:extLst>
                <a:ext uri="{FF2B5EF4-FFF2-40B4-BE49-F238E27FC236}">
                  <a16:creationId xmlns:a16="http://schemas.microsoft.com/office/drawing/2014/main" id="{39668A2F-054F-2B70-4BA6-2A04900FA116}"/>
                </a:ext>
              </a:extLst>
            </p:cNvPr>
            <p:cNvPicPr>
              <a:picLocks noChangeAspect="1"/>
            </p:cNvPicPr>
            <p:nvPr/>
          </p:nvPicPr>
          <p:blipFill>
            <a:blip r:embed="rId3">
              <a:extLst>
                <a:ext uri="{28A0092B-C50C-407E-A947-70E740481C1C}">
                  <a14:useLocalDpi xmlns:a14="http://schemas.microsoft.com/office/drawing/2010/main" val="0"/>
                </a:ext>
              </a:extLst>
            </a:blip>
            <a:srcRect l="16599" t="10770" r="16475"/>
            <a:stretch>
              <a:fillRect/>
            </a:stretch>
          </p:blipFill>
          <p:spPr bwMode="auto">
            <a:xfrm>
              <a:off x="4600463" y="1679232"/>
              <a:ext cx="4298440" cy="406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a:extLst>
                <a:ext uri="{FF2B5EF4-FFF2-40B4-BE49-F238E27FC236}">
                  <a16:creationId xmlns:a16="http://schemas.microsoft.com/office/drawing/2014/main" id="{0F6EC588-78FD-3B30-1FC5-15B8DFD7BF3D}"/>
                </a:ext>
              </a:extLst>
            </p:cNvPr>
            <p:cNvSpPr/>
            <p:nvPr/>
          </p:nvSpPr>
          <p:spPr>
            <a:xfrm>
              <a:off x="7989373" y="4874722"/>
              <a:ext cx="716710" cy="5168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sp>
        <p:nvSpPr>
          <p:cNvPr id="5" name="Oval 4">
            <a:extLst>
              <a:ext uri="{FF2B5EF4-FFF2-40B4-BE49-F238E27FC236}">
                <a16:creationId xmlns:a16="http://schemas.microsoft.com/office/drawing/2014/main" id="{ACD76CE4-13F8-9890-0C89-138BA93B428F}"/>
              </a:ext>
            </a:extLst>
          </p:cNvPr>
          <p:cNvSpPr/>
          <p:nvPr/>
        </p:nvSpPr>
        <p:spPr>
          <a:xfrm rot="18967064">
            <a:off x="747465" y="1347566"/>
            <a:ext cx="1734719" cy="1779883"/>
          </a:xfrm>
          <a:prstGeom prst="ellipse">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133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3090AC40-699B-1137-2C9C-60F8206AE71B}"/>
              </a:ext>
            </a:extLst>
          </p:cNvPr>
          <p:cNvSpPr>
            <a:spLocks noGrp="1"/>
          </p:cNvSpPr>
          <p:nvPr>
            <p:ph type="title"/>
          </p:nvPr>
        </p:nvSpPr>
        <p:spPr>
          <a:xfrm>
            <a:off x="838200" y="0"/>
            <a:ext cx="10515600" cy="1325563"/>
          </a:xfrm>
        </p:spPr>
        <p:txBody>
          <a:bodyPr/>
          <a:lstStyle/>
          <a:p>
            <a:pPr algn="ctr" eaLnBrk="1" hangingPunct="1"/>
            <a:r>
              <a:rPr lang="en-US" altLang="en-US" dirty="0">
                <a:latin typeface="Arial" panose="020B0604020202020204" pitchFamily="34" charset="0"/>
                <a:ea typeface="Verdana" panose="020B0604030504040204" pitchFamily="34" charset="0"/>
                <a:cs typeface="Arial" panose="020B0604020202020204" pitchFamily="34" charset="0"/>
              </a:rPr>
              <a:t>Mixing Tests and Coagulation Testing*</a:t>
            </a:r>
            <a:br>
              <a:rPr lang="en-US" altLang="en-US" sz="2800"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Not in Reading - For Future Information</a:t>
            </a:r>
          </a:p>
        </p:txBody>
      </p:sp>
      <p:sp>
        <p:nvSpPr>
          <p:cNvPr id="3" name="Content Placeholder 2">
            <a:extLst>
              <a:ext uri="{FF2B5EF4-FFF2-40B4-BE49-F238E27FC236}">
                <a16:creationId xmlns:a16="http://schemas.microsoft.com/office/drawing/2014/main" id="{3E4C6DD1-5D94-B368-FE31-635B7C8F8575}"/>
              </a:ext>
            </a:extLst>
          </p:cNvPr>
          <p:cNvSpPr>
            <a:spLocks noGrp="1"/>
          </p:cNvSpPr>
          <p:nvPr>
            <p:ph idx="1"/>
          </p:nvPr>
        </p:nvSpPr>
        <p:spPr>
          <a:xfrm>
            <a:off x="658618" y="1756170"/>
            <a:ext cx="4715998" cy="4351338"/>
          </a:xfrm>
        </p:spPr>
        <p:txBody>
          <a:bodyPr>
            <a:normAutofit/>
          </a:bodyPr>
          <a:lstStyle/>
          <a:p>
            <a:pPr>
              <a:lnSpc>
                <a:spcPct val="100000"/>
              </a:lnSpc>
              <a:spcBef>
                <a:spcPts val="0"/>
              </a:spcBef>
              <a:spcAft>
                <a:spcPts val="600"/>
              </a:spcAft>
            </a:pPr>
            <a:r>
              <a:rPr lang="en-US" sz="2600" dirty="0">
                <a:latin typeface="Arial" panose="020B0604020202020204" pitchFamily="34" charset="0"/>
                <a:cs typeface="Arial" panose="020B0604020202020204" pitchFamily="34" charset="0"/>
              </a:rPr>
              <a:t>Mixing of patient and normal plasma can be used to help distinguish:</a:t>
            </a:r>
          </a:p>
          <a:p>
            <a:pPr lvl="1">
              <a:lnSpc>
                <a:spcPct val="100000"/>
              </a:lnSpc>
              <a:spcBef>
                <a:spcPts val="0"/>
              </a:spcBef>
              <a:spcAft>
                <a:spcPts val="600"/>
              </a:spcAft>
            </a:pPr>
            <a:r>
              <a:rPr lang="en-US" dirty="0">
                <a:latin typeface="Arial" panose="020B0604020202020204" pitchFamily="34" charset="0"/>
                <a:cs typeface="Arial" panose="020B0604020202020204" pitchFamily="34" charset="0"/>
              </a:rPr>
              <a:t>Deficiencies of clotting factors</a:t>
            </a:r>
          </a:p>
          <a:p>
            <a:pPr lvl="1">
              <a:lnSpc>
                <a:spcPct val="100000"/>
              </a:lnSpc>
              <a:spcBef>
                <a:spcPts val="0"/>
              </a:spcBef>
              <a:spcAft>
                <a:spcPts val="600"/>
              </a:spcAft>
            </a:pPr>
            <a:r>
              <a:rPr lang="en-US" dirty="0">
                <a:latin typeface="Arial" panose="020B0604020202020204" pitchFamily="34" charset="0"/>
                <a:cs typeface="Arial" panose="020B0604020202020204" pitchFamily="34" charset="0"/>
              </a:rPr>
              <a:t>Presence of coagulation inhibitors</a:t>
            </a:r>
          </a:p>
          <a:p>
            <a:pPr>
              <a:lnSpc>
                <a:spcPct val="100000"/>
              </a:lnSpc>
              <a:spcBef>
                <a:spcPts val="0"/>
              </a:spcBef>
              <a:spcAft>
                <a:spcPts val="600"/>
              </a:spcAft>
            </a:pPr>
            <a:r>
              <a:rPr lang="en-US" altLang="en-US" sz="2600" dirty="0">
                <a:latin typeface="Arial" panose="020B0604020202020204" pitchFamily="34" charset="0"/>
                <a:cs typeface="Arial" panose="020B0604020202020204" pitchFamily="34" charset="0"/>
              </a:rPr>
              <a:t>Mixing corrects factor deficiency but not normalized with an inhibitor </a:t>
            </a:r>
          </a:p>
          <a:p>
            <a:pPr marL="0" indent="0">
              <a:lnSpc>
                <a:spcPct val="100000"/>
              </a:lnSpc>
              <a:spcBef>
                <a:spcPts val="0"/>
              </a:spcBef>
              <a:spcAft>
                <a:spcPts val="600"/>
              </a:spcAft>
              <a:buNone/>
            </a:pPr>
            <a:endParaRPr lang="en-US"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9288BFD-D4DC-6CEE-4FE1-FD50199B19FA}"/>
              </a:ext>
            </a:extLst>
          </p:cNvPr>
          <p:cNvGrpSpPr/>
          <p:nvPr/>
        </p:nvGrpSpPr>
        <p:grpSpPr>
          <a:xfrm>
            <a:off x="5598359" y="1628245"/>
            <a:ext cx="5962650" cy="3774413"/>
            <a:chOff x="5598359" y="1628245"/>
            <a:chExt cx="5962650" cy="3774413"/>
          </a:xfrm>
        </p:grpSpPr>
        <p:grpSp>
          <p:nvGrpSpPr>
            <p:cNvPr id="143363" name="Group 1">
              <a:extLst>
                <a:ext uri="{FF2B5EF4-FFF2-40B4-BE49-F238E27FC236}">
                  <a16:creationId xmlns:a16="http://schemas.microsoft.com/office/drawing/2014/main" id="{DE442980-E9E6-4183-F329-5B07A173394C}"/>
                </a:ext>
              </a:extLst>
            </p:cNvPr>
            <p:cNvGrpSpPr>
              <a:grpSpLocks/>
            </p:cNvGrpSpPr>
            <p:nvPr/>
          </p:nvGrpSpPr>
          <p:grpSpPr bwMode="auto">
            <a:xfrm>
              <a:off x="5598359" y="1756170"/>
              <a:ext cx="5962650" cy="3646488"/>
              <a:chOff x="1590674" y="1628775"/>
              <a:chExt cx="5962650" cy="3647115"/>
            </a:xfrm>
          </p:grpSpPr>
          <p:pic>
            <p:nvPicPr>
              <p:cNvPr id="143367" name="Picture 3">
                <a:extLst>
                  <a:ext uri="{FF2B5EF4-FFF2-40B4-BE49-F238E27FC236}">
                    <a16:creationId xmlns:a16="http://schemas.microsoft.com/office/drawing/2014/main" id="{2056CB6F-EDBF-F9F8-A042-A50F8793A17A}"/>
                  </a:ext>
                </a:extLst>
              </p:cNvPr>
              <p:cNvPicPr>
                <a:picLocks noChangeAspect="1"/>
              </p:cNvPicPr>
              <p:nvPr/>
            </p:nvPicPr>
            <p:blipFill>
              <a:blip r:embed="rId3">
                <a:extLst>
                  <a:ext uri="{28A0092B-C50C-407E-A947-70E740481C1C}">
                    <a14:useLocalDpi xmlns:a14="http://schemas.microsoft.com/office/drawing/2010/main" val="0"/>
                  </a:ext>
                </a:extLst>
              </a:blip>
              <a:srcRect l="10339" r="7622" b="28609"/>
              <a:stretch>
                <a:fillRect/>
              </a:stretch>
            </p:blipFill>
            <p:spPr bwMode="auto">
              <a:xfrm>
                <a:off x="1590674" y="1628775"/>
                <a:ext cx="5962650" cy="349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8" name="TextBox 6">
                <a:extLst>
                  <a:ext uri="{FF2B5EF4-FFF2-40B4-BE49-F238E27FC236}">
                    <a16:creationId xmlns:a16="http://schemas.microsoft.com/office/drawing/2014/main" id="{BEA1B90E-A945-D7A8-99CD-0904071753AB}"/>
                  </a:ext>
                </a:extLst>
              </p:cNvPr>
              <p:cNvSpPr txBox="1">
                <a:spLocks noChangeArrowheads="1"/>
              </p:cNvSpPr>
              <p:nvPr/>
            </p:nvSpPr>
            <p:spPr bwMode="auto">
              <a:xfrm>
                <a:off x="4712619" y="4875759"/>
                <a:ext cx="2166492" cy="4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dirty="0">
                    <a:solidFill>
                      <a:srgbClr val="FF0000"/>
                    </a:solidFill>
                    <a:latin typeface="Arial" panose="020B0604020202020204" pitchFamily="34" charset="0"/>
                    <a:cs typeface="Arial" panose="020B0604020202020204" pitchFamily="34" charset="0"/>
                  </a:rPr>
                  <a:t>Factor Deficiency</a:t>
                </a:r>
              </a:p>
            </p:txBody>
          </p:sp>
        </p:grpSp>
        <p:sp>
          <p:nvSpPr>
            <p:cNvPr id="4" name="TextBox 3">
              <a:extLst>
                <a:ext uri="{FF2B5EF4-FFF2-40B4-BE49-F238E27FC236}">
                  <a16:creationId xmlns:a16="http://schemas.microsoft.com/office/drawing/2014/main" id="{E2165702-DEBE-72EE-3219-FA88ECBA0D9D}"/>
                </a:ext>
              </a:extLst>
            </p:cNvPr>
            <p:cNvSpPr txBox="1"/>
            <p:nvPr/>
          </p:nvSpPr>
          <p:spPr>
            <a:xfrm>
              <a:off x="7964669" y="1628245"/>
              <a:ext cx="1451038" cy="461665"/>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Example</a:t>
              </a:r>
            </a:p>
          </p:txBody>
        </p:sp>
      </p:grpSp>
      <p:grpSp>
        <p:nvGrpSpPr>
          <p:cNvPr id="2" name="Group 1">
            <a:extLst>
              <a:ext uri="{FF2B5EF4-FFF2-40B4-BE49-F238E27FC236}">
                <a16:creationId xmlns:a16="http://schemas.microsoft.com/office/drawing/2014/main" id="{B3B1DD77-6BB5-6E88-DAE5-35CE582AE7B5}"/>
              </a:ext>
            </a:extLst>
          </p:cNvPr>
          <p:cNvGrpSpPr>
            <a:grpSpLocks/>
          </p:cNvGrpSpPr>
          <p:nvPr/>
        </p:nvGrpSpPr>
        <p:grpSpPr bwMode="auto">
          <a:xfrm>
            <a:off x="6445287" y="5002596"/>
            <a:ext cx="4268793" cy="1078066"/>
            <a:chOff x="2405523" y="4681526"/>
            <a:chExt cx="4268793" cy="1078470"/>
          </a:xfrm>
        </p:grpSpPr>
        <p:sp>
          <p:nvSpPr>
            <p:cNvPr id="143365" name="TextBox 2">
              <a:extLst>
                <a:ext uri="{FF2B5EF4-FFF2-40B4-BE49-F238E27FC236}">
                  <a16:creationId xmlns:a16="http://schemas.microsoft.com/office/drawing/2014/main" id="{CD5AFAA3-F6E3-365B-D150-DCEAC1441D49}"/>
                </a:ext>
              </a:extLst>
            </p:cNvPr>
            <p:cNvSpPr txBox="1">
              <a:spLocks noChangeArrowheads="1"/>
            </p:cNvSpPr>
            <p:nvPr/>
          </p:nvSpPr>
          <p:spPr bwMode="auto">
            <a:xfrm>
              <a:off x="2405523" y="5359736"/>
              <a:ext cx="4268793" cy="40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endParaRPr lang="en-US" altLang="en-US" sz="2000" dirty="0">
                <a:solidFill>
                  <a:srgbClr val="0070C0"/>
                </a:solidFill>
                <a:latin typeface="Arial" panose="020B0604020202020204" pitchFamily="34" charset="0"/>
                <a:cs typeface="Arial" panose="020B0604020202020204" pitchFamily="34" charset="0"/>
              </a:endParaRPr>
            </a:p>
          </p:txBody>
        </p:sp>
        <p:sp>
          <p:nvSpPr>
            <p:cNvPr id="143366" name="TextBox 6">
              <a:extLst>
                <a:ext uri="{FF2B5EF4-FFF2-40B4-BE49-F238E27FC236}">
                  <a16:creationId xmlns:a16="http://schemas.microsoft.com/office/drawing/2014/main" id="{7BD09840-11EF-254E-E28E-FD0CD84424CB}"/>
                </a:ext>
              </a:extLst>
            </p:cNvPr>
            <p:cNvSpPr txBox="1">
              <a:spLocks noChangeArrowheads="1"/>
            </p:cNvSpPr>
            <p:nvPr/>
          </p:nvSpPr>
          <p:spPr bwMode="auto">
            <a:xfrm>
              <a:off x="2828130" y="4681526"/>
              <a:ext cx="1096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dirty="0">
                  <a:solidFill>
                    <a:srgbClr val="0070C0"/>
                  </a:solidFill>
                  <a:latin typeface="Arial" panose="020B0604020202020204" pitchFamily="34" charset="0"/>
                  <a:cs typeface="Arial" panose="020B0604020202020204" pitchFamily="34" charset="0"/>
                </a:rPr>
                <a:t>Inhibitor</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a:extLst>
              <a:ext uri="{FF2B5EF4-FFF2-40B4-BE49-F238E27FC236}">
                <a16:creationId xmlns:a16="http://schemas.microsoft.com/office/drawing/2014/main" id="{F8DD4EC8-CD46-A5C6-C301-8824DBBA9215}"/>
              </a:ext>
            </a:extLst>
          </p:cNvPr>
          <p:cNvSpPr>
            <a:spLocks noGrp="1"/>
          </p:cNvSpPr>
          <p:nvPr>
            <p:ph type="title"/>
          </p:nvPr>
        </p:nvSpPr>
        <p:spPr>
          <a:xfrm>
            <a:off x="1981200" y="80010"/>
            <a:ext cx="8229600" cy="1143000"/>
          </a:xfrm>
        </p:spPr>
        <p:txBody>
          <a:bodyPr/>
          <a:lstStyle/>
          <a:p>
            <a:r>
              <a:rPr lang="en-US" altLang="en-US" dirty="0">
                <a:latin typeface="Arial" panose="020B0604020202020204" pitchFamily="34" charset="0"/>
                <a:cs typeface="Arial" panose="020B0604020202020204" pitchFamily="34" charset="0"/>
              </a:rPr>
              <a:t>Test Interpretation</a:t>
            </a:r>
            <a:br>
              <a:rPr lang="en-US" altLang="en-US"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For Future Information</a:t>
            </a:r>
            <a:endParaRPr lang="en-US" altLang="en-US" i="1" dirty="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664929F4-4EF0-EFEF-6B4B-F8E0656F17BE}"/>
              </a:ext>
            </a:extLst>
          </p:cNvPr>
          <p:cNvSpPr>
            <a:spLocks noGrp="1"/>
          </p:cNvSpPr>
          <p:nvPr>
            <p:ph idx="1"/>
          </p:nvPr>
        </p:nvSpPr>
        <p:spPr>
          <a:xfrm>
            <a:off x="2182652" y="1408861"/>
            <a:ext cx="8028148" cy="4525962"/>
          </a:xfrm>
        </p:spPr>
        <p:txBody>
          <a:bodyPr/>
          <a:lstStyle/>
          <a:p>
            <a:pPr marL="0" indent="0">
              <a:spcBef>
                <a:spcPts val="0"/>
              </a:spcBef>
              <a:spcAft>
                <a:spcPts val="600"/>
              </a:spcAft>
              <a:buNone/>
              <a:defRPr/>
            </a:pPr>
            <a:r>
              <a:rPr lang="en-US" sz="2800" b="1" dirty="0">
                <a:latin typeface="Arial" panose="020B0604020202020204" pitchFamily="34" charset="0"/>
                <a:cs typeface="Arial" panose="020B0604020202020204" pitchFamily="34" charset="0"/>
              </a:rPr>
              <a:t>Complexities to keep in mind:</a:t>
            </a:r>
          </a:p>
          <a:p>
            <a:pPr>
              <a:spcBef>
                <a:spcPts val="0"/>
              </a:spcBef>
              <a:spcAft>
                <a:spcPts val="600"/>
              </a:spcAft>
              <a:defRPr/>
            </a:pPr>
            <a:r>
              <a:rPr lang="en-US" sz="2400" dirty="0">
                <a:latin typeface="Arial" panose="020B0604020202020204" pitchFamily="34" charset="0"/>
                <a:cs typeface="Arial" panose="020B0604020202020204" pitchFamily="34" charset="0"/>
              </a:rPr>
              <a:t>FVIII is bound to vWF, so vWF deficiency can prolong the aPTT</a:t>
            </a:r>
          </a:p>
          <a:p>
            <a:pPr>
              <a:spcBef>
                <a:spcPts val="0"/>
              </a:spcBef>
              <a:spcAft>
                <a:spcPts val="600"/>
              </a:spcAft>
              <a:defRPr/>
            </a:pPr>
            <a:r>
              <a:rPr lang="en-US" sz="2400" dirty="0">
                <a:latin typeface="Arial" panose="020B0604020202020204" pitchFamily="34" charset="0"/>
                <a:cs typeface="Arial" panose="020B0604020202020204" pitchFamily="34" charset="0"/>
              </a:rPr>
              <a:t>The PT test has more phospholipid, so it is less effected in “antiphospholipid” disorders than aPTT</a:t>
            </a:r>
          </a:p>
          <a:p>
            <a:pPr>
              <a:spcBef>
                <a:spcPts val="0"/>
              </a:spcBef>
              <a:spcAft>
                <a:spcPts val="600"/>
              </a:spcAft>
              <a:defRPr/>
            </a:pPr>
            <a:r>
              <a:rPr lang="en-US" sz="2400" dirty="0">
                <a:latin typeface="Arial" panose="020B0604020202020204" pitchFamily="34" charset="0"/>
                <a:cs typeface="Arial" panose="020B0604020202020204" pitchFamily="34" charset="0"/>
              </a:rPr>
              <a:t>The PT test has more added heparin-binding components, so it is less sensitive to unfractionated heparin than aPTT</a:t>
            </a:r>
          </a:p>
          <a:p>
            <a:pPr>
              <a:spcBef>
                <a:spcPts val="0"/>
              </a:spcBef>
              <a:spcAft>
                <a:spcPts val="600"/>
              </a:spcAft>
              <a:defRPr/>
            </a:pPr>
            <a:r>
              <a:rPr lang="en-US" sz="2400" dirty="0">
                <a:latin typeface="Arial" panose="020B0604020202020204" pitchFamily="34" charset="0"/>
                <a:cs typeface="Arial" panose="020B0604020202020204" pitchFamily="34" charset="0"/>
              </a:rPr>
              <a:t>Common pathway activation and function requires vitamin K-dependent factors (II, VII, IX, X) but FVII has a short half-life, so PT/INR is preferentially affected by vitamin K deficiency (VKD)</a:t>
            </a:r>
          </a:p>
          <a:p>
            <a:pPr>
              <a:spcBef>
                <a:spcPts val="0"/>
              </a:spcBef>
              <a:spcAft>
                <a:spcPts val="600"/>
              </a:spcAft>
              <a:defRPr/>
            </a:pPr>
            <a:endParaRPr lang="en-US" sz="24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F6A3-3D18-F170-0491-7F8F272DD25E}"/>
              </a:ext>
            </a:extLst>
          </p:cNvPr>
          <p:cNvSpPr>
            <a:spLocks noGrp="1"/>
          </p:cNvSpPr>
          <p:nvPr>
            <p:ph type="title"/>
          </p:nvPr>
        </p:nvSpPr>
        <p:spPr>
          <a:xfrm>
            <a:off x="1363096" y="510103"/>
            <a:ext cx="9465808" cy="1325563"/>
          </a:xfrm>
        </p:spPr>
        <p:txBody>
          <a:bodyPr rtlCol="0">
            <a:normAutofit fontScale="90000"/>
          </a:bodyPr>
          <a:lstStyle/>
          <a:p>
            <a:pPr algn="ctr" eaLnBrk="1" fontAlgn="auto" hangingPunct="1">
              <a:spcAft>
                <a:spcPts val="0"/>
              </a:spcAft>
              <a:defRPr/>
            </a:pPr>
            <a:r>
              <a:rPr lang="en-US" sz="4900" dirty="0">
                <a:latin typeface="Arial" panose="020B0604020202020204" pitchFamily="34" charset="0"/>
                <a:ea typeface="Verdana" panose="020B0604030504040204" pitchFamily="34" charset="0"/>
              </a:rPr>
              <a:t>Abnormal Routine Coagulation Tests</a:t>
            </a:r>
            <a:br>
              <a:rPr lang="en-US" sz="4900" dirty="0">
                <a:latin typeface="Arial" panose="020B0604020202020204" pitchFamily="34" charset="0"/>
                <a:ea typeface="Verdana" panose="020B0604030504040204" pitchFamily="34" charset="0"/>
              </a:rPr>
            </a:br>
            <a:r>
              <a:rPr lang="en-US" sz="4900" dirty="0">
                <a:latin typeface="Arial" panose="020B0604020202020204" pitchFamily="34" charset="0"/>
                <a:ea typeface="Verdana" panose="020B0604030504040204" pitchFamily="34" charset="0"/>
              </a:rPr>
              <a:t>in Otherwise “Healthy” Patients</a:t>
            </a:r>
            <a:br>
              <a:rPr lang="en-US" sz="4000" dirty="0">
                <a:latin typeface="Arial" panose="020B0604020202020204" pitchFamily="34" charset="0"/>
                <a:ea typeface="Verdana" panose="020B0604030504040204" pitchFamily="34" charset="0"/>
              </a:rPr>
            </a:br>
            <a:r>
              <a:rPr lang="en-US" sz="3100" dirty="0">
                <a:latin typeface="Arial" panose="020B0604020202020204" pitchFamily="34" charset="0"/>
                <a:ea typeface="Verdana" panose="020B0604030504040204" pitchFamily="34" charset="0"/>
              </a:rPr>
              <a:t>Selected Potential Causes for Future Information</a:t>
            </a:r>
            <a:br>
              <a:rPr lang="en-US" sz="3100" dirty="0">
                <a:latin typeface="Arial" panose="020B0604020202020204" pitchFamily="34" charset="0"/>
                <a:ea typeface="Verdana" panose="020B0604030504040204" pitchFamily="34" charset="0"/>
              </a:rPr>
            </a:br>
            <a:endParaRPr lang="en-US" sz="3100" dirty="0">
              <a:latin typeface="Arial" panose="020B0604020202020204" pitchFamily="34" charset="0"/>
              <a:ea typeface="Verdana" panose="020B0604030504040204" pitchFamily="34" charset="0"/>
            </a:endParaRPr>
          </a:p>
        </p:txBody>
      </p:sp>
      <p:sp>
        <p:nvSpPr>
          <p:cNvPr id="138243" name="Content Placeholder 2">
            <a:extLst>
              <a:ext uri="{FF2B5EF4-FFF2-40B4-BE49-F238E27FC236}">
                <a16:creationId xmlns:a16="http://schemas.microsoft.com/office/drawing/2014/main" id="{DB7CF7DF-37C8-AF49-7956-664AFE9EB69E}"/>
              </a:ext>
            </a:extLst>
          </p:cNvPr>
          <p:cNvSpPr>
            <a:spLocks noGrp="1"/>
          </p:cNvSpPr>
          <p:nvPr>
            <p:ph idx="1"/>
          </p:nvPr>
        </p:nvSpPr>
        <p:spPr>
          <a:xfrm>
            <a:off x="2435225" y="2206626"/>
            <a:ext cx="7607300" cy="3624263"/>
          </a:xfrm>
        </p:spPr>
        <p:txBody>
          <a:bodyPr/>
          <a:lstStyle/>
          <a:p>
            <a:pPr eaLnBrk="1" hangingPunct="1">
              <a:lnSpc>
                <a:spcPct val="120000"/>
              </a:lnSpc>
              <a:spcBef>
                <a:spcPct val="0"/>
              </a:spcBef>
              <a:spcAft>
                <a:spcPts val="600"/>
              </a:spcAft>
              <a:defRPr/>
            </a:pPr>
            <a:r>
              <a:rPr lang="en-US" altLang="en-US" b="1" dirty="0">
                <a:latin typeface="Arial" panose="020B0604020202020204" pitchFamily="34" charset="0"/>
                <a:ea typeface="Verdana" panose="020B0604030504040204" pitchFamily="34" charset="0"/>
                <a:cs typeface="Arial" panose="020B0604020202020204" pitchFamily="34" charset="0"/>
              </a:rPr>
              <a:t>Medications, Medications, Medications</a:t>
            </a:r>
          </a:p>
          <a:p>
            <a:pPr eaLnBrk="1" hangingPunct="1">
              <a:lnSpc>
                <a:spcPct val="120000"/>
              </a:lnSpc>
              <a:spcBef>
                <a:spcPct val="0"/>
              </a:spcBef>
              <a:spcAft>
                <a:spcPts val="600"/>
              </a:spcAft>
              <a:defRPr/>
            </a:pPr>
            <a:r>
              <a:rPr lang="en-US" altLang="en-US" dirty="0">
                <a:latin typeface="Arial" panose="020B0604020202020204" pitchFamily="34" charset="0"/>
                <a:ea typeface="Verdana" panose="020B0604030504040204" pitchFamily="34" charset="0"/>
                <a:cs typeface="Arial" panose="020B0604020202020204" pitchFamily="34" charset="0"/>
              </a:rPr>
              <a:t>Vitamin K deficiency (VKD), e.g., hepatobiliary disease, intestinal malabsorption, antibiotics and other drugs, alcohol toxicity other . . .</a:t>
            </a:r>
          </a:p>
          <a:p>
            <a:pPr eaLnBrk="1" hangingPunct="1">
              <a:defRPr/>
            </a:pPr>
            <a:r>
              <a:rPr lang="en-US" altLang="en-US" b="1" dirty="0">
                <a:latin typeface="Arial" panose="020B0604020202020204" pitchFamily="34" charset="0"/>
                <a:ea typeface="Verdana" panose="020B0604030504040204" pitchFamily="34" charset="0"/>
                <a:cs typeface="Arial" panose="020B0604020202020204" pitchFamily="34" charset="0"/>
              </a:rPr>
              <a:t>Specimen collection or transport issues</a:t>
            </a:r>
          </a:p>
          <a:p>
            <a:pPr marL="0" indent="0" eaLnBrk="1" hangingPunct="1">
              <a:buNone/>
              <a:defRPr/>
            </a:pPr>
            <a:endParaRPr lang="en-US" altLang="en-US" b="1" dirty="0">
              <a:latin typeface="Arial" panose="020B0604020202020204" pitchFamily="34" charset="0"/>
              <a:ea typeface="Verdana" panose="020B060403050404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6">
            <a:extLst>
              <a:ext uri="{FF2B5EF4-FFF2-40B4-BE49-F238E27FC236}">
                <a16:creationId xmlns:a16="http://schemas.microsoft.com/office/drawing/2014/main" id="{1E3526FC-00CD-42CA-42FB-3DAAE772A78A}"/>
              </a:ext>
            </a:extLst>
          </p:cNvPr>
          <p:cNvSpPr>
            <a:spLocks noGrp="1"/>
          </p:cNvSpPr>
          <p:nvPr>
            <p:ph type="title"/>
          </p:nvPr>
        </p:nvSpPr>
        <p:spPr>
          <a:xfrm>
            <a:off x="455407" y="285221"/>
            <a:ext cx="11023002" cy="1325563"/>
          </a:xfrm>
        </p:spPr>
        <p:txBody>
          <a:bodyPr>
            <a:normAutofit fontScale="90000"/>
          </a:bodyPr>
          <a:lstStyle/>
          <a:p>
            <a:pPr algn="ctr" eaLnBrk="1" hangingPunct="1"/>
            <a:r>
              <a:rPr lang="en-US" altLang="en-US" sz="4900" dirty="0">
                <a:latin typeface="Arial" panose="020B0604020202020204" pitchFamily="34" charset="0"/>
                <a:ea typeface="Verdana" panose="020B0604030504040204" pitchFamily="34" charset="0"/>
                <a:cs typeface="Arial" panose="020B0604020202020204" pitchFamily="34" charset="0"/>
              </a:rPr>
              <a:t>Medications and Supplements Associated with Abnormal Bleeding</a:t>
            </a:r>
            <a:br>
              <a:rPr lang="en-US" altLang="en-US" sz="2800" dirty="0">
                <a:latin typeface="Arial" panose="020B0604020202020204" pitchFamily="34" charset="0"/>
                <a:ea typeface="Verdana" panose="020B0604030504040204" pitchFamily="34" charset="0"/>
                <a:cs typeface="Arial" panose="020B0604020202020204" pitchFamily="34" charset="0"/>
              </a:rPr>
            </a:br>
            <a:endParaRPr lang="en-US" altLang="en-US" sz="2800" i="1" dirty="0">
              <a:latin typeface="Arial" panose="020B0604020202020204" pitchFamily="34" charset="0"/>
              <a:ea typeface="Verdana" panose="020B060403050404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94D9EBFF-2FB9-A9E3-5B70-BFB982D35DAF}"/>
              </a:ext>
            </a:extLst>
          </p:cNvPr>
          <p:cNvGraphicFramePr>
            <a:graphicFrameLocks noGrp="1"/>
          </p:cNvGraphicFramePr>
          <p:nvPr>
            <p:extLst>
              <p:ext uri="{D42A27DB-BD31-4B8C-83A1-F6EECF244321}">
                <p14:modId xmlns:p14="http://schemas.microsoft.com/office/powerpoint/2010/main" val="1741027677"/>
              </p:ext>
            </p:extLst>
          </p:nvPr>
        </p:nvGraphicFramePr>
        <p:xfrm>
          <a:off x="1574203" y="1610784"/>
          <a:ext cx="9283586" cy="3915783"/>
        </p:xfrm>
        <a:graphic>
          <a:graphicData uri="http://schemas.openxmlformats.org/drawingml/2006/table">
            <a:tbl>
              <a:tblPr firstRow="1" bandRow="1">
                <a:tableStyleId>{5C22544A-7EE6-4342-B048-85BDC9FD1C3A}</a:tableStyleId>
              </a:tblPr>
              <a:tblGrid>
                <a:gridCol w="3787710">
                  <a:extLst>
                    <a:ext uri="{9D8B030D-6E8A-4147-A177-3AD203B41FA5}">
                      <a16:colId xmlns:a16="http://schemas.microsoft.com/office/drawing/2014/main" val="20000"/>
                    </a:ext>
                  </a:extLst>
                </a:gridCol>
                <a:gridCol w="5495876">
                  <a:extLst>
                    <a:ext uri="{9D8B030D-6E8A-4147-A177-3AD203B41FA5}">
                      <a16:colId xmlns:a16="http://schemas.microsoft.com/office/drawing/2014/main" val="20001"/>
                    </a:ext>
                  </a:extLst>
                </a:gridCol>
              </a:tblGrid>
              <a:tr h="537882">
                <a:tc>
                  <a:txBody>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Drug or Class of Substance</a:t>
                      </a:r>
                    </a:p>
                  </a:txBody>
                  <a:tcPr marL="91407" marR="91407" marT="45712" marB="45712"/>
                </a:tc>
                <a:tc>
                  <a:txBody>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Mechanism(s)</a:t>
                      </a:r>
                    </a:p>
                  </a:txBody>
                  <a:tcPr marL="91407" marR="91407" marT="45712" marB="45712"/>
                </a:tc>
                <a:extLst>
                  <a:ext uri="{0D108BD9-81ED-4DB2-BD59-A6C34878D82A}">
                    <a16:rowId xmlns:a16="http://schemas.microsoft.com/office/drawing/2014/main" val="10000"/>
                  </a:ext>
                </a:extLst>
              </a:tr>
              <a:tr h="415346">
                <a:tc>
                  <a:txBody>
                    <a:bodyPr/>
                    <a:lstStyle/>
                    <a:p>
                      <a:r>
                        <a:rPr lang="en-US" sz="1800" b="1" dirty="0">
                          <a:latin typeface="Arial" panose="020B0604020202020204" pitchFamily="34" charset="0"/>
                          <a:cs typeface="Arial" panose="020B0604020202020204" pitchFamily="34" charset="0"/>
                        </a:rPr>
                        <a:t>Anticoagulants</a:t>
                      </a:r>
                    </a:p>
                  </a:txBody>
                  <a:tcPr marL="91407" marR="91407" marT="45712" marB="45712"/>
                </a:tc>
                <a:tc>
                  <a:txBody>
                    <a:bodyPr/>
                    <a:lstStyle/>
                    <a:p>
                      <a:r>
                        <a:rPr lang="en-US" sz="1800" b="1" dirty="0">
                          <a:latin typeface="Arial" panose="020B0604020202020204" pitchFamily="34" charset="0"/>
                          <a:cs typeface="Arial" panose="020B0604020202020204" pitchFamily="34" charset="0"/>
                        </a:rPr>
                        <a:t>Interfere with clot formation</a:t>
                      </a:r>
                    </a:p>
                  </a:txBody>
                  <a:tcPr marL="91407" marR="91407" marT="45712" marB="45712"/>
                </a:tc>
                <a:extLst>
                  <a:ext uri="{0D108BD9-81ED-4DB2-BD59-A6C34878D82A}">
                    <a16:rowId xmlns:a16="http://schemas.microsoft.com/office/drawing/2014/main" val="10001"/>
                  </a:ext>
                </a:extLst>
              </a:tr>
              <a:tr h="481113">
                <a:tc>
                  <a:txBody>
                    <a:bodyPr/>
                    <a:lstStyle/>
                    <a:p>
                      <a:r>
                        <a:rPr lang="en-US" sz="1800" b="1" dirty="0">
                          <a:latin typeface="Arial" panose="020B0604020202020204" pitchFamily="34" charset="0"/>
                          <a:cs typeface="Arial" panose="020B0604020202020204" pitchFamily="34" charset="0"/>
                        </a:rPr>
                        <a:t>Antiplatelet agents, e.g.,</a:t>
                      </a:r>
                      <a:r>
                        <a:rPr lang="en-US" sz="1800" b="1" baseline="0" dirty="0">
                          <a:latin typeface="Arial" panose="020B0604020202020204" pitchFamily="34" charset="0"/>
                          <a:cs typeface="Arial" panose="020B0604020202020204" pitchFamily="34" charset="0"/>
                        </a:rPr>
                        <a:t> NSAIDS</a:t>
                      </a:r>
                      <a:endParaRPr lang="en-US" sz="1800" b="1" dirty="0">
                        <a:latin typeface="Arial" panose="020B0604020202020204" pitchFamily="34" charset="0"/>
                        <a:cs typeface="Arial" panose="020B0604020202020204" pitchFamily="34" charset="0"/>
                      </a:endParaRPr>
                    </a:p>
                  </a:txBody>
                  <a:tcPr marL="91407" marR="91407" marT="45712" marB="45712"/>
                </a:tc>
                <a:tc>
                  <a:txBody>
                    <a:bodyPr/>
                    <a:lstStyle/>
                    <a:p>
                      <a:r>
                        <a:rPr lang="en-US" sz="1800" b="1" dirty="0">
                          <a:latin typeface="Arial" panose="020B0604020202020204" pitchFamily="34" charset="0"/>
                          <a:cs typeface="Arial" panose="020B0604020202020204" pitchFamily="34" charset="0"/>
                        </a:rPr>
                        <a:t>Interfere with platelet function</a:t>
                      </a:r>
                    </a:p>
                  </a:txBody>
                  <a:tcPr marL="91407" marR="91407" marT="45712" marB="45712"/>
                </a:tc>
                <a:extLst>
                  <a:ext uri="{0D108BD9-81ED-4DB2-BD59-A6C34878D82A}">
                    <a16:rowId xmlns:a16="http://schemas.microsoft.com/office/drawing/2014/main" val="10002"/>
                  </a:ext>
                </a:extLst>
              </a:tr>
              <a:tr h="460009">
                <a:tc>
                  <a:txBody>
                    <a:bodyPr/>
                    <a:lstStyle/>
                    <a:p>
                      <a:r>
                        <a:rPr lang="en-US" sz="1800" dirty="0">
                          <a:latin typeface="Arial" panose="020B0604020202020204" pitchFamily="34" charset="0"/>
                          <a:cs typeface="Arial" panose="020B0604020202020204" pitchFamily="34" charset="0"/>
                        </a:rPr>
                        <a:t>Glucocorticoids</a:t>
                      </a:r>
                    </a:p>
                  </a:txBody>
                  <a:tcPr marL="91407" marR="91407" marT="45712" marB="45712"/>
                </a:tc>
                <a:tc>
                  <a:txBody>
                    <a:bodyPr/>
                    <a:lstStyle/>
                    <a:p>
                      <a:r>
                        <a:rPr lang="en-US" sz="1800" dirty="0">
                          <a:latin typeface="Arial" panose="020B0604020202020204" pitchFamily="34" charset="0"/>
                          <a:cs typeface="Arial" panose="020B0604020202020204" pitchFamily="34" charset="0"/>
                        </a:rPr>
                        <a:t>Can compromise vascular integrity</a:t>
                      </a:r>
                    </a:p>
                  </a:txBody>
                  <a:tcPr marL="91407" marR="91407" marT="45712" marB="45712"/>
                </a:tc>
                <a:extLst>
                  <a:ext uri="{0D108BD9-81ED-4DB2-BD59-A6C34878D82A}">
                    <a16:rowId xmlns:a16="http://schemas.microsoft.com/office/drawing/2014/main" val="10003"/>
                  </a:ext>
                </a:extLst>
              </a:tr>
              <a:tr h="637440">
                <a:tc>
                  <a:txBody>
                    <a:bodyPr/>
                    <a:lstStyle/>
                    <a:p>
                      <a:r>
                        <a:rPr lang="en-US" sz="1800" dirty="0">
                          <a:latin typeface="Arial" panose="020B0604020202020204" pitchFamily="34" charset="0"/>
                          <a:cs typeface="Arial" panose="020B0604020202020204" pitchFamily="34" charset="0"/>
                        </a:rPr>
                        <a:t>Antibiotics</a:t>
                      </a:r>
                    </a:p>
                  </a:txBody>
                  <a:tcPr marL="91407" marR="91407" marT="45712" marB="45712"/>
                </a:tc>
                <a:tc>
                  <a:txBody>
                    <a:bodyPr/>
                    <a:lstStyle/>
                    <a:p>
                      <a:r>
                        <a:rPr lang="en-US" sz="1800" dirty="0">
                          <a:latin typeface="Arial" panose="020B0604020202020204" pitchFamily="34" charset="0"/>
                          <a:cs typeface="Arial" panose="020B0604020202020204" pitchFamily="34" charset="0"/>
                        </a:rPr>
                        <a:t>Can cause vitamin K deficiency, esp. with longer use, and</a:t>
                      </a:r>
                      <a:r>
                        <a:rPr lang="en-US" sz="1800" baseline="0" dirty="0">
                          <a:latin typeface="Arial" panose="020B0604020202020204" pitchFamily="34" charset="0"/>
                          <a:cs typeface="Arial" panose="020B0604020202020204" pitchFamily="34" charset="0"/>
                        </a:rPr>
                        <a:t> s</a:t>
                      </a:r>
                      <a:r>
                        <a:rPr lang="en-US" sz="1800" dirty="0">
                          <a:latin typeface="Arial" panose="020B0604020202020204" pitchFamily="34" charset="0"/>
                          <a:cs typeface="Arial" panose="020B0604020202020204" pitchFamily="34" charset="0"/>
                        </a:rPr>
                        <a:t>ome interfere with platelet function</a:t>
                      </a:r>
                    </a:p>
                  </a:txBody>
                  <a:tcPr marL="91407" marR="91407" marT="45712" marB="45712"/>
                </a:tc>
                <a:extLst>
                  <a:ext uri="{0D108BD9-81ED-4DB2-BD59-A6C34878D82A}">
                    <a16:rowId xmlns:a16="http://schemas.microsoft.com/office/drawing/2014/main" val="10004"/>
                  </a:ext>
                </a:extLst>
              </a:tr>
              <a:tr h="667519">
                <a:tc>
                  <a:txBody>
                    <a:bodyPr/>
                    <a:lstStyle/>
                    <a:p>
                      <a:r>
                        <a:rPr lang="en-US" sz="1800" dirty="0">
                          <a:latin typeface="Arial" panose="020B0604020202020204" pitchFamily="34" charset="0"/>
                          <a:cs typeface="Arial" panose="020B0604020202020204" pitchFamily="34" charset="0"/>
                        </a:rPr>
                        <a:t>Alcohol</a:t>
                      </a:r>
                    </a:p>
                  </a:txBody>
                  <a:tcPr marL="91407" marR="91407" marT="45712" marB="45712"/>
                </a:tc>
                <a:tc>
                  <a:txBody>
                    <a:bodyPr/>
                    <a:lstStyle/>
                    <a:p>
                      <a:r>
                        <a:rPr lang="en-US" sz="1800" dirty="0">
                          <a:latin typeface="Arial" panose="020B0604020202020204" pitchFamily="34" charset="0"/>
                          <a:cs typeface="Arial" panose="020B0604020202020204" pitchFamily="34" charset="0"/>
                        </a:rPr>
                        <a:t>Liver disease can lead to vitamin K deficiency </a:t>
                      </a:r>
                      <a:r>
                        <a:rPr lang="en-US" sz="1800" i="1" dirty="0">
                          <a:latin typeface="Arial" panose="020B0604020202020204" pitchFamily="34" charset="0"/>
                          <a:cs typeface="Arial" panose="020B0604020202020204" pitchFamily="34" charset="0"/>
                        </a:rPr>
                        <a:t>and </a:t>
                      </a:r>
                      <a:r>
                        <a:rPr lang="en-US" sz="1800" dirty="0">
                          <a:latin typeface="Arial" panose="020B0604020202020204" pitchFamily="34" charset="0"/>
                          <a:cs typeface="Arial" panose="020B0604020202020204" pitchFamily="34" charset="0"/>
                        </a:rPr>
                        <a:t>thrombocytopenia</a:t>
                      </a:r>
                    </a:p>
                  </a:txBody>
                  <a:tcPr marL="91407" marR="91407" marT="45712" marB="45712"/>
                </a:tc>
                <a:extLst>
                  <a:ext uri="{0D108BD9-81ED-4DB2-BD59-A6C34878D82A}">
                    <a16:rowId xmlns:a16="http://schemas.microsoft.com/office/drawing/2014/main" val="10005"/>
                  </a:ext>
                </a:extLst>
              </a:tr>
              <a:tr h="713850">
                <a:tc>
                  <a:txBody>
                    <a:bodyPr/>
                    <a:lstStyle/>
                    <a:p>
                      <a:r>
                        <a:rPr lang="en-US" sz="1800" dirty="0">
                          <a:latin typeface="Arial" panose="020B0604020202020204" pitchFamily="34" charset="0"/>
                          <a:cs typeface="Arial" panose="020B0604020202020204" pitchFamily="34" charset="0"/>
                        </a:rPr>
                        <a:t>Vitamin E as example of a  supplement</a:t>
                      </a:r>
                    </a:p>
                  </a:txBody>
                  <a:tcPr marL="91407" marR="91407" marT="45712" marB="45712"/>
                </a:tc>
                <a:tc>
                  <a:txBody>
                    <a:bodyPr/>
                    <a:lstStyle/>
                    <a:p>
                      <a:r>
                        <a:rPr lang="en-US" sz="1800" dirty="0">
                          <a:latin typeface="Arial" panose="020B0604020202020204" pitchFamily="34" charset="0"/>
                          <a:cs typeface="Arial" panose="020B0604020202020204" pitchFamily="34" charset="0"/>
                        </a:rPr>
                        <a:t>Large</a:t>
                      </a:r>
                      <a:r>
                        <a:rPr lang="en-US" sz="1800" baseline="0" dirty="0">
                          <a:latin typeface="Arial" panose="020B0604020202020204" pitchFamily="34" charset="0"/>
                          <a:cs typeface="Arial" panose="020B0604020202020204" pitchFamily="34" charset="0"/>
                        </a:rPr>
                        <a:t> amounts</a:t>
                      </a:r>
                      <a:r>
                        <a:rPr lang="en-US" sz="1800" dirty="0">
                          <a:latin typeface="Arial" panose="020B0604020202020204" pitchFamily="34" charset="0"/>
                          <a:cs typeface="Arial" panose="020B0604020202020204" pitchFamily="34" charset="0"/>
                        </a:rPr>
                        <a:t> can</a:t>
                      </a:r>
                      <a:r>
                        <a:rPr lang="en-US" sz="1800" baseline="0" dirty="0">
                          <a:latin typeface="Arial" panose="020B0604020202020204" pitchFamily="34" charset="0"/>
                          <a:cs typeface="Arial" panose="020B0604020202020204" pitchFamily="34" charset="0"/>
                        </a:rPr>
                        <a:t> potentially interfere with</a:t>
                      </a:r>
                      <a:r>
                        <a:rPr lang="en-US" sz="1800" dirty="0">
                          <a:latin typeface="Arial" panose="020B0604020202020204" pitchFamily="34" charset="0"/>
                          <a:cs typeface="Arial" panose="020B0604020202020204" pitchFamily="34" charset="0"/>
                        </a:rPr>
                        <a:t> vitamin K metabolism and may inhibit platelet aggregation</a:t>
                      </a:r>
                    </a:p>
                  </a:txBody>
                  <a:tcPr marL="91407" marR="91407" marT="45712" marB="45712"/>
                </a:tc>
                <a:extLst>
                  <a:ext uri="{0D108BD9-81ED-4DB2-BD59-A6C34878D82A}">
                    <a16:rowId xmlns:a16="http://schemas.microsoft.com/office/drawing/2014/main" val="1214108316"/>
                  </a:ext>
                </a:extLst>
              </a:tr>
            </a:tbl>
          </a:graphicData>
        </a:graphic>
      </p:graphicFrame>
      <p:sp>
        <p:nvSpPr>
          <p:cNvPr id="5" name="TextBox 4">
            <a:extLst>
              <a:ext uri="{FF2B5EF4-FFF2-40B4-BE49-F238E27FC236}">
                <a16:creationId xmlns:a16="http://schemas.microsoft.com/office/drawing/2014/main" id="{73C4BB57-B5FC-14EE-B68D-FB6C0D981097}"/>
              </a:ext>
            </a:extLst>
          </p:cNvPr>
          <p:cNvSpPr txBox="1"/>
          <p:nvPr/>
        </p:nvSpPr>
        <p:spPr>
          <a:xfrm>
            <a:off x="2666206" y="5526567"/>
            <a:ext cx="6859587" cy="261937"/>
          </a:xfrm>
          <a:prstGeom prst="rect">
            <a:avLst/>
          </a:prstGeom>
          <a:noFill/>
        </p:spPr>
        <p:txBody>
          <a:bodyPr wrap="none">
            <a:spAutoFit/>
          </a:bodyPr>
          <a:lstStyle/>
          <a:p>
            <a:pPr eaLnBrk="1" fontAlgn="auto" hangingPunct="1">
              <a:spcBef>
                <a:spcPts val="0"/>
              </a:spcBef>
              <a:spcAft>
                <a:spcPts val="0"/>
              </a:spcAft>
              <a:defRPr/>
            </a:pPr>
            <a:r>
              <a:rPr lang="en-US" sz="1100" dirty="0">
                <a:solidFill>
                  <a:prstClr val="black"/>
                </a:solidFill>
                <a:latin typeface="Arial" panose="020B0604020202020204" pitchFamily="34" charset="0"/>
                <a:ea typeface="+mn-ea"/>
                <a:cs typeface="Arial" panose="020B0604020202020204" pitchFamily="34" charset="0"/>
              </a:rPr>
              <a:t>Adapted from more complete list in UpToDate: </a:t>
            </a:r>
            <a:r>
              <a:rPr lang="en-US" sz="1100" i="1" dirty="0">
                <a:solidFill>
                  <a:prstClr val="black"/>
                </a:solidFill>
                <a:latin typeface="Arial" panose="020B0604020202020204" pitchFamily="34" charset="0"/>
                <a:ea typeface="+mn-ea"/>
                <a:cs typeface="Arial" panose="020B0604020202020204" pitchFamily="34" charset="0"/>
              </a:rPr>
              <a:t>Approach to Adult with Suspected Bleeding Disorders</a:t>
            </a:r>
            <a:r>
              <a:rPr lang="en-US" sz="1100" dirty="0">
                <a:solidFill>
                  <a:prstClr val="black"/>
                </a:solidFill>
                <a:latin typeface="Arial" panose="020B0604020202020204" pitchFamily="34" charset="0"/>
                <a:ea typeface="+mn-ea"/>
                <a:cs typeface="Arial" panose="020B0604020202020204" pitchFamily="34" charset="0"/>
              </a:rPr>
              <a:t>, 2021</a:t>
            </a:r>
          </a:p>
        </p:txBody>
      </p:sp>
      <p:sp>
        <p:nvSpPr>
          <p:cNvPr id="2" name="TextBox 1">
            <a:extLst>
              <a:ext uri="{FF2B5EF4-FFF2-40B4-BE49-F238E27FC236}">
                <a16:creationId xmlns:a16="http://schemas.microsoft.com/office/drawing/2014/main" id="{80BBC2E7-6F8D-B9F5-0286-C2AA01ECD4DC}"/>
              </a:ext>
            </a:extLst>
          </p:cNvPr>
          <p:cNvSpPr txBox="1"/>
          <p:nvPr/>
        </p:nvSpPr>
        <p:spPr>
          <a:xfrm>
            <a:off x="3948057" y="5899495"/>
            <a:ext cx="3764172" cy="523220"/>
          </a:xfrm>
          <a:prstGeom prst="rect">
            <a:avLst/>
          </a:prstGeom>
          <a:noFill/>
        </p:spPr>
        <p:txBody>
          <a:bodyPr wrap="none" rtlCol="0">
            <a:spAutoFit/>
          </a:bodyPr>
          <a:lstStyle/>
          <a:p>
            <a:r>
              <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For Future Information</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79B8DA1-5361-CCEE-B591-95AB15890F89}"/>
              </a:ext>
            </a:extLst>
          </p:cNvPr>
          <p:cNvSpPr>
            <a:spLocks noGrp="1"/>
          </p:cNvSpPr>
          <p:nvPr>
            <p:ph type="title"/>
          </p:nvPr>
        </p:nvSpPr>
        <p:spPr>
          <a:xfrm>
            <a:off x="383108" y="188367"/>
            <a:ext cx="11156362" cy="1143000"/>
          </a:xfrm>
        </p:spPr>
        <p:txBody>
          <a:bodyPr/>
          <a:lstStyle/>
          <a:p>
            <a:r>
              <a:rPr lang="en-US" altLang="en-US" dirty="0">
                <a:latin typeface="Arial" panose="020B0604020202020204" pitchFamily="34" charset="0"/>
                <a:ea typeface="Verdana" panose="020B0604030504040204" pitchFamily="34" charset="0"/>
                <a:cs typeface="Arial" panose="020B0604020202020204" pitchFamily="34" charset="0"/>
              </a:rPr>
              <a:t>Clotting Cascade in the Lab</a:t>
            </a:r>
            <a:br>
              <a:rPr lang="en-US" altLang="en-US"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Examples of test Interpretation – Patients with Abnormal Bleeding*</a:t>
            </a:r>
            <a:br>
              <a:rPr lang="en-US" altLang="en-US" sz="2800" dirty="0">
                <a:latin typeface="Arial" panose="020B0604020202020204" pitchFamily="34" charset="0"/>
                <a:ea typeface="Verdana" panose="020B0604030504040204" pitchFamily="34" charset="0"/>
                <a:cs typeface="Arial" panose="020B0604020202020204" pitchFamily="34" charset="0"/>
              </a:rPr>
            </a:br>
            <a:endParaRPr lang="en-US" altLang="en-US" sz="2000" i="1" dirty="0">
              <a:latin typeface="Arial" panose="020B0604020202020204" pitchFamily="34" charset="0"/>
              <a:ea typeface="Verdana" panose="020B0604030504040204" pitchFamily="34" charset="0"/>
              <a:cs typeface="Arial" panose="020B0604020202020204" pitchFamily="34" charset="0"/>
            </a:endParaRPr>
          </a:p>
        </p:txBody>
      </p:sp>
      <p:sp>
        <p:nvSpPr>
          <p:cNvPr id="139267" name="Content Placeholder 8">
            <a:extLst>
              <a:ext uri="{FF2B5EF4-FFF2-40B4-BE49-F238E27FC236}">
                <a16:creationId xmlns:a16="http://schemas.microsoft.com/office/drawing/2014/main" id="{2229B31F-6CB3-0D29-5F8F-9C0EEEC14013}"/>
              </a:ext>
            </a:extLst>
          </p:cNvPr>
          <p:cNvSpPr>
            <a:spLocks noGrp="1"/>
          </p:cNvSpPr>
          <p:nvPr>
            <p:ph idx="1"/>
          </p:nvPr>
        </p:nvSpPr>
        <p:spPr>
          <a:xfrm>
            <a:off x="2291719" y="1483540"/>
            <a:ext cx="4527550" cy="3887787"/>
          </a:xfrm>
        </p:spPr>
        <p:txBody>
          <a:bodyPr/>
          <a:lstStyle/>
          <a:p>
            <a:pPr marL="0" indent="0">
              <a:spcBef>
                <a:spcPct val="0"/>
              </a:spcBef>
              <a:buNone/>
            </a:pPr>
            <a:r>
              <a:rPr lang="en-US" altLang="en-US" sz="2000" b="1" dirty="0">
                <a:latin typeface="Arial" panose="020B0604020202020204" pitchFamily="34" charset="0"/>
                <a:cs typeface="Arial" panose="020B0604020202020204" pitchFamily="34" charset="0"/>
              </a:rPr>
              <a:t>Normal PT and aPTT</a:t>
            </a:r>
          </a:p>
          <a:p>
            <a:pPr marL="0" indent="0">
              <a:spcBef>
                <a:spcPct val="0"/>
              </a:spcBef>
              <a:spcAft>
                <a:spcPts val="600"/>
              </a:spcAft>
              <a:buNone/>
            </a:pPr>
            <a:r>
              <a:rPr lang="en-US" altLang="en-US" sz="1600" dirty="0">
                <a:latin typeface="Arial" panose="020B0604020202020204" pitchFamily="34" charset="0"/>
                <a:cs typeface="Arial" panose="020B0604020202020204" pitchFamily="34" charset="0"/>
              </a:rPr>
              <a:t>Most often a vWF or platelet disorder</a:t>
            </a:r>
          </a:p>
          <a:p>
            <a:pPr marL="0" indent="0">
              <a:spcBef>
                <a:spcPct val="0"/>
              </a:spcBef>
              <a:spcAft>
                <a:spcPts val="0"/>
              </a:spcAft>
              <a:buNone/>
            </a:pPr>
            <a:r>
              <a:rPr lang="en-US" altLang="en-US" sz="2000" b="1" dirty="0">
                <a:latin typeface="Arial" panose="020B0604020202020204" pitchFamily="34" charset="0"/>
                <a:cs typeface="Arial" panose="020B0604020202020204" pitchFamily="34" charset="0"/>
              </a:rPr>
              <a:t>Isolated Prolonged PT/INR</a:t>
            </a:r>
          </a:p>
          <a:p>
            <a:pPr marL="0" indent="0">
              <a:spcBef>
                <a:spcPct val="0"/>
              </a:spcBef>
              <a:spcAft>
                <a:spcPts val="0"/>
              </a:spcAft>
              <a:buNone/>
            </a:pPr>
            <a:r>
              <a:rPr lang="en-US" altLang="en-US" sz="1600" dirty="0">
                <a:latin typeface="Arial" panose="020B0604020202020204" pitchFamily="34" charset="0"/>
                <a:cs typeface="Arial" panose="020B0604020202020204" pitchFamily="34" charset="0"/>
              </a:rPr>
              <a:t>Warfarin or vitamin K deficiency</a:t>
            </a:r>
          </a:p>
          <a:p>
            <a:pPr marL="0" indent="0">
              <a:spcBef>
                <a:spcPct val="0"/>
              </a:spcBef>
              <a:buNone/>
            </a:pPr>
            <a:r>
              <a:rPr lang="en-US" altLang="en-US" sz="1600" dirty="0">
                <a:latin typeface="Arial" panose="020B0604020202020204" pitchFamily="34" charset="0"/>
                <a:cs typeface="Arial" panose="020B0604020202020204" pitchFamily="34" charset="0"/>
              </a:rPr>
              <a:t>Early liver failure</a:t>
            </a:r>
          </a:p>
          <a:p>
            <a:pPr marL="0" indent="0">
              <a:spcBef>
                <a:spcPct val="0"/>
              </a:spcBef>
              <a:spcAft>
                <a:spcPts val="600"/>
              </a:spcAft>
              <a:buNone/>
            </a:pPr>
            <a:r>
              <a:rPr lang="en-US" altLang="en-US" sz="1600" dirty="0">
                <a:latin typeface="Arial" panose="020B0604020202020204" pitchFamily="34" charset="0"/>
                <a:cs typeface="Arial" panose="020B0604020202020204" pitchFamily="34" charset="0"/>
              </a:rPr>
              <a:t>Factor VII deficiency (rare</a:t>
            </a:r>
            <a:r>
              <a:rPr lang="en-US" altLang="en-US" sz="1400" dirty="0">
                <a:latin typeface="Arial" panose="020B0604020202020204" pitchFamily="34" charset="0"/>
                <a:cs typeface="Arial" panose="020B0604020202020204" pitchFamily="34" charset="0"/>
              </a:rPr>
              <a:t>)</a:t>
            </a:r>
            <a:endParaRPr lang="en-US" altLang="en-US" sz="1600" dirty="0">
              <a:latin typeface="Arial" panose="020B0604020202020204" pitchFamily="34" charset="0"/>
              <a:cs typeface="Arial" panose="020B0604020202020204" pitchFamily="34" charset="0"/>
            </a:endParaRPr>
          </a:p>
          <a:p>
            <a:pPr marL="0" indent="0">
              <a:spcBef>
                <a:spcPct val="0"/>
              </a:spcBef>
              <a:spcAft>
                <a:spcPts val="0"/>
              </a:spcAft>
              <a:buNone/>
            </a:pPr>
            <a:r>
              <a:rPr lang="en-US" altLang="en-US" sz="2000" b="1" dirty="0">
                <a:latin typeface="Arial" panose="020B0604020202020204" pitchFamily="34" charset="0"/>
                <a:cs typeface="Arial" panose="020B0604020202020204" pitchFamily="34" charset="0"/>
              </a:rPr>
              <a:t>Isolated Prolonged aPTT</a:t>
            </a:r>
          </a:p>
          <a:p>
            <a:pPr marL="0" indent="0">
              <a:spcBef>
                <a:spcPct val="0"/>
              </a:spcBef>
              <a:spcAft>
                <a:spcPts val="0"/>
              </a:spcAft>
              <a:buNone/>
            </a:pPr>
            <a:r>
              <a:rPr lang="en-US" altLang="en-US" sz="1600" dirty="0">
                <a:latin typeface="Arial" panose="020B0604020202020204" pitchFamily="34" charset="0"/>
                <a:cs typeface="Arial" panose="020B0604020202020204" pitchFamily="34" charset="0"/>
              </a:rPr>
              <a:t>Unfractionated heparin</a:t>
            </a:r>
          </a:p>
          <a:p>
            <a:pPr marL="0" indent="0">
              <a:spcBef>
                <a:spcPct val="0"/>
              </a:spcBef>
              <a:buNone/>
            </a:pPr>
            <a:r>
              <a:rPr lang="en-US" altLang="en-US" sz="1600" dirty="0">
                <a:latin typeface="Arial" panose="020B0604020202020204" pitchFamily="34" charset="0"/>
                <a:cs typeface="Arial" panose="020B0604020202020204" pitchFamily="34" charset="0"/>
              </a:rPr>
              <a:t>von Willebrand Disease (Factor VIII)</a:t>
            </a:r>
          </a:p>
          <a:p>
            <a:pPr marL="0" indent="0">
              <a:spcBef>
                <a:spcPct val="0"/>
              </a:spcBef>
              <a:buNone/>
            </a:pPr>
            <a:r>
              <a:rPr lang="en-US" altLang="en-US" sz="1600" dirty="0">
                <a:latin typeface="Arial" panose="020B0604020202020204" pitchFamily="34" charset="0"/>
                <a:cs typeface="Arial" panose="020B0604020202020204" pitchFamily="34" charset="0"/>
              </a:rPr>
              <a:t>Deficiency of an intrinsic pathway factor</a:t>
            </a:r>
          </a:p>
          <a:p>
            <a:pPr marL="0" indent="0">
              <a:spcBef>
                <a:spcPct val="0"/>
              </a:spcBef>
              <a:spcAft>
                <a:spcPts val="600"/>
              </a:spcAft>
              <a:buNone/>
            </a:pPr>
            <a:r>
              <a:rPr lang="en-US" altLang="en-US" sz="1600" dirty="0">
                <a:latin typeface="Arial" panose="020B0604020202020204" pitchFamily="34" charset="0"/>
                <a:cs typeface="Arial" panose="020B0604020202020204" pitchFamily="34" charset="0"/>
              </a:rPr>
              <a:t>“Lupus anticoagulant”</a:t>
            </a:r>
          </a:p>
          <a:p>
            <a:pPr marL="0" indent="0">
              <a:spcBef>
                <a:spcPct val="0"/>
              </a:spcBef>
              <a:spcAft>
                <a:spcPts val="0"/>
              </a:spcAft>
              <a:buNone/>
            </a:pPr>
            <a:r>
              <a:rPr lang="en-US" altLang="en-US" sz="2000" b="1" dirty="0">
                <a:latin typeface="Arial" panose="020B0604020202020204" pitchFamily="34" charset="0"/>
                <a:cs typeface="Arial" panose="020B0604020202020204" pitchFamily="34" charset="0"/>
              </a:rPr>
              <a:t>Prolonged PT/INR and aPTT</a:t>
            </a:r>
          </a:p>
          <a:p>
            <a:pPr marL="0" indent="0">
              <a:spcBef>
                <a:spcPct val="0"/>
              </a:spcBef>
              <a:spcAft>
                <a:spcPts val="0"/>
              </a:spcAft>
              <a:buNone/>
            </a:pPr>
            <a:r>
              <a:rPr lang="en-US" altLang="en-US" sz="1600" dirty="0">
                <a:latin typeface="Arial" panose="020B0604020202020204" pitchFamily="34" charset="0"/>
                <a:cs typeface="Arial" panose="020B0604020202020204" pitchFamily="34" charset="0"/>
              </a:rPr>
              <a:t>Warfarin or severe vitamin K deficiency</a:t>
            </a:r>
          </a:p>
          <a:p>
            <a:pPr marL="0" indent="0">
              <a:spcBef>
                <a:spcPct val="0"/>
              </a:spcBef>
              <a:buNone/>
            </a:pPr>
            <a:r>
              <a:rPr lang="en-US" altLang="en-US" sz="1600" dirty="0">
                <a:latin typeface="Arial" panose="020B0604020202020204" pitchFamily="34" charset="0"/>
                <a:cs typeface="Arial" panose="020B0604020202020204" pitchFamily="34" charset="0"/>
              </a:rPr>
              <a:t>Severe liver disease</a:t>
            </a:r>
          </a:p>
          <a:p>
            <a:pPr marL="0" indent="0">
              <a:spcBef>
                <a:spcPct val="0"/>
              </a:spcBef>
              <a:buNone/>
            </a:pPr>
            <a:r>
              <a:rPr lang="en-US" altLang="en-US" sz="1600" dirty="0">
                <a:latin typeface="Arial" panose="020B0604020202020204" pitchFamily="34" charset="0"/>
                <a:cs typeface="Arial" panose="020B0604020202020204" pitchFamily="34" charset="0"/>
              </a:rPr>
              <a:t>Common pathway deficiency</a:t>
            </a:r>
          </a:p>
          <a:p>
            <a:pPr marL="0" indent="0">
              <a:spcBef>
                <a:spcPct val="0"/>
              </a:spcBef>
              <a:buNone/>
            </a:pPr>
            <a:endParaRPr lang="en-US" altLang="en-US" sz="1600" b="1" dirty="0">
              <a:latin typeface="Arial" panose="020B0604020202020204" pitchFamily="34" charset="0"/>
              <a:cs typeface="Arial" panose="020B0604020202020204" pitchFamily="34" charset="0"/>
            </a:endParaRPr>
          </a:p>
        </p:txBody>
      </p:sp>
      <p:sp>
        <p:nvSpPr>
          <p:cNvPr id="139268" name="TextBox 5">
            <a:extLst>
              <a:ext uri="{FF2B5EF4-FFF2-40B4-BE49-F238E27FC236}">
                <a16:creationId xmlns:a16="http://schemas.microsoft.com/office/drawing/2014/main" id="{0CAAC253-5A20-3F4E-1736-5E986CD18311}"/>
              </a:ext>
            </a:extLst>
          </p:cNvPr>
          <p:cNvSpPr txBox="1">
            <a:spLocks noChangeArrowheads="1"/>
          </p:cNvSpPr>
          <p:nvPr/>
        </p:nvSpPr>
        <p:spPr bwMode="auto">
          <a:xfrm>
            <a:off x="1192507" y="5853411"/>
            <a:ext cx="59974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i="1" dirty="0">
                <a:solidFill>
                  <a:srgbClr val="3333FF"/>
                </a:solidFill>
                <a:latin typeface="Arial" panose="020B0604020202020204" pitchFamily="34" charset="0"/>
                <a:cs typeface="Arial" panose="020B0604020202020204" pitchFamily="34" charset="0"/>
              </a:rPr>
              <a:t>Selected examples for future information. </a:t>
            </a:r>
          </a:p>
        </p:txBody>
      </p:sp>
      <p:grpSp>
        <p:nvGrpSpPr>
          <p:cNvPr id="139269" name="Group 6">
            <a:extLst>
              <a:ext uri="{FF2B5EF4-FFF2-40B4-BE49-F238E27FC236}">
                <a16:creationId xmlns:a16="http://schemas.microsoft.com/office/drawing/2014/main" id="{CE742BF9-8564-878A-F772-5778A6F3A218}"/>
              </a:ext>
            </a:extLst>
          </p:cNvPr>
          <p:cNvGrpSpPr>
            <a:grpSpLocks/>
          </p:cNvGrpSpPr>
          <p:nvPr/>
        </p:nvGrpSpPr>
        <p:grpSpPr bwMode="auto">
          <a:xfrm>
            <a:off x="7366001" y="3803651"/>
            <a:ext cx="2481263" cy="2511425"/>
            <a:chOff x="5511159" y="1243530"/>
            <a:chExt cx="2481640" cy="2510889"/>
          </a:xfrm>
        </p:grpSpPr>
        <p:pic>
          <p:nvPicPr>
            <p:cNvPr id="139274" name="Picture 1">
              <a:extLst>
                <a:ext uri="{FF2B5EF4-FFF2-40B4-BE49-F238E27FC236}">
                  <a16:creationId xmlns:a16="http://schemas.microsoft.com/office/drawing/2014/main" id="{6E117277-139E-BA97-3CCA-DF25A8DC6C0F}"/>
                </a:ext>
              </a:extLst>
            </p:cNvPr>
            <p:cNvPicPr>
              <a:picLocks noChangeAspect="1"/>
            </p:cNvPicPr>
            <p:nvPr/>
          </p:nvPicPr>
          <p:blipFill>
            <a:blip r:embed="rId3">
              <a:extLst>
                <a:ext uri="{28A0092B-C50C-407E-A947-70E740481C1C}">
                  <a14:useLocalDpi xmlns:a14="http://schemas.microsoft.com/office/drawing/2010/main" val="0"/>
                </a:ext>
              </a:extLst>
            </a:blip>
            <a:srcRect l="16599" t="10770" r="16475" b="7742"/>
            <a:stretch>
              <a:fillRect/>
            </a:stretch>
          </p:blipFill>
          <p:spPr bwMode="auto">
            <a:xfrm>
              <a:off x="5511159" y="1613647"/>
              <a:ext cx="2481640" cy="21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3F70B7FB-CACB-442D-FF8B-9D9354D0E185}"/>
                </a:ext>
              </a:extLst>
            </p:cNvPr>
            <p:cNvSpPr/>
            <p:nvPr/>
          </p:nvSpPr>
          <p:spPr>
            <a:xfrm>
              <a:off x="5560379" y="1519696"/>
              <a:ext cx="1086015" cy="615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sp>
          <p:nvSpPr>
            <p:cNvPr id="139276" name="TextBox 2">
              <a:extLst>
                <a:ext uri="{FF2B5EF4-FFF2-40B4-BE49-F238E27FC236}">
                  <a16:creationId xmlns:a16="http://schemas.microsoft.com/office/drawing/2014/main" id="{6E997C9D-5191-EB04-3ED4-EEB4CE85D6B2}"/>
                </a:ext>
              </a:extLst>
            </p:cNvPr>
            <p:cNvSpPr txBox="1">
              <a:spLocks noChangeArrowheads="1"/>
            </p:cNvSpPr>
            <p:nvPr/>
          </p:nvSpPr>
          <p:spPr bwMode="auto">
            <a:xfrm>
              <a:off x="5781706" y="1243530"/>
              <a:ext cx="19177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solidFill>
                    <a:srgbClr val="FF0000"/>
                  </a:solidFill>
                  <a:latin typeface="Arial" panose="020B0604020202020204" pitchFamily="34" charset="0"/>
                  <a:cs typeface="Arial" panose="020B0604020202020204" pitchFamily="34" charset="0"/>
                </a:rPr>
                <a:t>aPTT - Intrinsic</a:t>
              </a:r>
            </a:p>
          </p:txBody>
        </p:sp>
      </p:grpSp>
      <p:grpSp>
        <p:nvGrpSpPr>
          <p:cNvPr id="139270" name="Group 5">
            <a:extLst>
              <a:ext uri="{FF2B5EF4-FFF2-40B4-BE49-F238E27FC236}">
                <a16:creationId xmlns:a16="http://schemas.microsoft.com/office/drawing/2014/main" id="{BA2691F8-E63F-54B6-4C9B-B70493570B3E}"/>
              </a:ext>
            </a:extLst>
          </p:cNvPr>
          <p:cNvGrpSpPr>
            <a:grpSpLocks/>
          </p:cNvGrpSpPr>
          <p:nvPr/>
        </p:nvGrpSpPr>
        <p:grpSpPr bwMode="auto">
          <a:xfrm>
            <a:off x="7366000" y="1162050"/>
            <a:ext cx="2476500" cy="2662238"/>
            <a:chOff x="5511159" y="3826498"/>
            <a:chExt cx="2537900" cy="2726582"/>
          </a:xfrm>
        </p:grpSpPr>
        <p:pic>
          <p:nvPicPr>
            <p:cNvPr id="139271" name="Picture 1">
              <a:extLst>
                <a:ext uri="{FF2B5EF4-FFF2-40B4-BE49-F238E27FC236}">
                  <a16:creationId xmlns:a16="http://schemas.microsoft.com/office/drawing/2014/main" id="{BA538875-DF0A-21E7-FA1E-889DF84F0212}"/>
                </a:ext>
              </a:extLst>
            </p:cNvPr>
            <p:cNvPicPr>
              <a:picLocks noChangeAspect="1"/>
            </p:cNvPicPr>
            <p:nvPr/>
          </p:nvPicPr>
          <p:blipFill>
            <a:blip r:embed="rId3">
              <a:extLst>
                <a:ext uri="{28A0092B-C50C-407E-A947-70E740481C1C}">
                  <a14:useLocalDpi xmlns:a14="http://schemas.microsoft.com/office/drawing/2010/main" val="0"/>
                </a:ext>
              </a:extLst>
            </a:blip>
            <a:srcRect l="16599" t="10770" r="16475"/>
            <a:stretch>
              <a:fillRect/>
            </a:stretch>
          </p:blipFill>
          <p:spPr bwMode="auto">
            <a:xfrm>
              <a:off x="5511159" y="4155758"/>
              <a:ext cx="2537900" cy="239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id="{494FAC55-E571-5599-E58A-0531D44D6309}"/>
                </a:ext>
              </a:extLst>
            </p:cNvPr>
            <p:cNvSpPr/>
            <p:nvPr/>
          </p:nvSpPr>
          <p:spPr>
            <a:xfrm flipH="1">
              <a:off x="6918393" y="4421566"/>
              <a:ext cx="1002145" cy="6438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sp>
          <p:nvSpPr>
            <p:cNvPr id="139273" name="TextBox 9">
              <a:extLst>
                <a:ext uri="{FF2B5EF4-FFF2-40B4-BE49-F238E27FC236}">
                  <a16:creationId xmlns:a16="http://schemas.microsoft.com/office/drawing/2014/main" id="{F1B41078-69C0-7A21-5DC7-5119753ABCFA}"/>
                </a:ext>
              </a:extLst>
            </p:cNvPr>
            <p:cNvSpPr txBox="1">
              <a:spLocks noChangeArrowheads="1"/>
            </p:cNvSpPr>
            <p:nvPr/>
          </p:nvSpPr>
          <p:spPr bwMode="auto">
            <a:xfrm>
              <a:off x="5888305" y="3826498"/>
              <a:ext cx="1746766" cy="40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solidFill>
                    <a:srgbClr val="FF0000"/>
                  </a:solidFill>
                  <a:latin typeface="Arial" panose="020B0604020202020204" pitchFamily="34" charset="0"/>
                  <a:cs typeface="Arial" panose="020B0604020202020204" pitchFamily="34" charset="0"/>
                </a:rPr>
                <a:t>PT - Extrinsic</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D1EF80E0-B0BE-5382-F46C-834AAF85975C}"/>
              </a:ext>
            </a:extLst>
          </p:cNvPr>
          <p:cNvSpPr>
            <a:spLocks noGrp="1"/>
          </p:cNvSpPr>
          <p:nvPr>
            <p:ph type="title"/>
          </p:nvPr>
        </p:nvSpPr>
        <p:spPr>
          <a:xfrm>
            <a:off x="1851025" y="1"/>
            <a:ext cx="8604250" cy="1325563"/>
          </a:xfrm>
        </p:spPr>
        <p:txBody>
          <a:bodyPr>
            <a:normAutofit/>
          </a:bodyPr>
          <a:lstStyle/>
          <a:p>
            <a:pPr algn="ctr" eaLnBrk="1" hangingPunct="1"/>
            <a:r>
              <a:rPr lang="en-US" altLang="en-US" dirty="0">
                <a:latin typeface="Arial" panose="020B0604020202020204" pitchFamily="34" charset="0"/>
                <a:ea typeface="Verdana" panose="020B0604030504040204" pitchFamily="34" charset="0"/>
                <a:cs typeface="Arial" panose="020B0604020202020204" pitchFamily="34" charset="0"/>
              </a:rPr>
              <a:t>Preanalytical Variables*</a:t>
            </a:r>
            <a:br>
              <a:rPr lang="en-US" altLang="en-US"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For Future Information</a:t>
            </a:r>
            <a:endParaRPr lang="en-US" altLang="en-US" i="1" dirty="0">
              <a:latin typeface="Arial" panose="020B0604020202020204" pitchFamily="34" charset="0"/>
              <a:ea typeface="Verdana" panose="020B0604030504040204" pitchFamily="34" charset="0"/>
              <a:cs typeface="Arial" panose="020B0604020202020204" pitchFamily="34" charset="0"/>
            </a:endParaRPr>
          </a:p>
        </p:txBody>
      </p:sp>
      <p:sp>
        <p:nvSpPr>
          <p:cNvPr id="149507" name="Content Placeholder 2">
            <a:extLst>
              <a:ext uri="{FF2B5EF4-FFF2-40B4-BE49-F238E27FC236}">
                <a16:creationId xmlns:a16="http://schemas.microsoft.com/office/drawing/2014/main" id="{1BA3EB4E-E14F-7934-8CD8-219B970267A3}"/>
              </a:ext>
            </a:extLst>
          </p:cNvPr>
          <p:cNvSpPr>
            <a:spLocks noGrp="1"/>
          </p:cNvSpPr>
          <p:nvPr>
            <p:ph idx="1"/>
          </p:nvPr>
        </p:nvSpPr>
        <p:spPr>
          <a:xfrm>
            <a:off x="3415976" y="1421667"/>
            <a:ext cx="6169025" cy="4351338"/>
          </a:xfrm>
        </p:spPr>
        <p:txBody>
          <a:bodyPr>
            <a:normAutofit lnSpcReduction="10000"/>
          </a:bodyPr>
          <a:lstStyle/>
          <a:p>
            <a:pPr eaLnBrk="1" hangingPunct="1">
              <a:lnSpc>
                <a:spcPct val="110000"/>
              </a:lnSpc>
              <a:spcBef>
                <a:spcPts val="0"/>
              </a:spcBef>
              <a:spcAft>
                <a:spcPts val="600"/>
              </a:spcAft>
            </a:pPr>
            <a:r>
              <a:rPr lang="en-US" altLang="en-US" sz="2400" dirty="0">
                <a:latin typeface="Arial" panose="020B0604020202020204" pitchFamily="34" charset="0"/>
                <a:ea typeface="Verdana" panose="020B0604030504040204" pitchFamily="34" charset="0"/>
                <a:cs typeface="Arial" panose="020B0604020202020204" pitchFamily="34" charset="0"/>
              </a:rPr>
              <a:t>Traumatic blood collection or prolonged application of tourniquet</a:t>
            </a:r>
          </a:p>
          <a:p>
            <a:pPr eaLnBrk="1" hangingPunct="1">
              <a:lnSpc>
                <a:spcPct val="110000"/>
              </a:lnSpc>
              <a:spcBef>
                <a:spcPts val="0"/>
              </a:spcBef>
              <a:spcAft>
                <a:spcPts val="600"/>
              </a:spcAft>
            </a:pPr>
            <a:r>
              <a:rPr lang="en-US" altLang="en-US" sz="2400" dirty="0">
                <a:latin typeface="Arial" panose="020B0604020202020204" pitchFamily="34" charset="0"/>
                <a:ea typeface="Verdana" panose="020B0604030504040204" pitchFamily="34" charset="0"/>
                <a:cs typeface="Arial" panose="020B0604020202020204" pitchFamily="34" charset="0"/>
              </a:rPr>
              <a:t>Collection in non-inert tubes</a:t>
            </a:r>
          </a:p>
          <a:p>
            <a:pPr eaLnBrk="1" hangingPunct="1">
              <a:lnSpc>
                <a:spcPct val="110000"/>
              </a:lnSpc>
              <a:spcBef>
                <a:spcPts val="0"/>
              </a:spcBef>
              <a:spcAft>
                <a:spcPts val="600"/>
              </a:spcAft>
            </a:pPr>
            <a:r>
              <a:rPr lang="en-US" altLang="en-US" sz="2400" dirty="0">
                <a:latin typeface="Arial" panose="020B0604020202020204" pitchFamily="34" charset="0"/>
                <a:ea typeface="Verdana" panose="020B0604030504040204" pitchFamily="34" charset="0"/>
                <a:cs typeface="Arial" panose="020B0604020202020204" pitchFamily="34" charset="0"/>
              </a:rPr>
              <a:t>Inadequate filling of tube</a:t>
            </a:r>
          </a:p>
          <a:p>
            <a:pPr eaLnBrk="1" hangingPunct="1">
              <a:lnSpc>
                <a:spcPct val="110000"/>
              </a:lnSpc>
              <a:spcBef>
                <a:spcPts val="0"/>
              </a:spcBef>
              <a:spcAft>
                <a:spcPts val="600"/>
              </a:spcAft>
            </a:pPr>
            <a:r>
              <a:rPr lang="en-US" altLang="en-US" sz="2400" dirty="0">
                <a:latin typeface="Arial" panose="020B0604020202020204" pitchFamily="34" charset="0"/>
                <a:ea typeface="Verdana" panose="020B0604030504040204" pitchFamily="34" charset="0"/>
                <a:cs typeface="Arial" panose="020B0604020202020204" pitchFamily="34" charset="0"/>
              </a:rPr>
              <a:t>Heparin contamination when drawing from heparinized lines</a:t>
            </a:r>
          </a:p>
          <a:p>
            <a:pPr eaLnBrk="1" hangingPunct="1">
              <a:lnSpc>
                <a:spcPct val="110000"/>
              </a:lnSpc>
              <a:spcBef>
                <a:spcPts val="0"/>
              </a:spcBef>
              <a:spcAft>
                <a:spcPts val="600"/>
              </a:spcAft>
            </a:pPr>
            <a:r>
              <a:rPr lang="en-US" altLang="en-US" sz="2400" dirty="0">
                <a:latin typeface="Arial" panose="020B0604020202020204" pitchFamily="34" charset="0"/>
                <a:ea typeface="Verdana" panose="020B0604030504040204" pitchFamily="34" charset="0"/>
                <a:cs typeface="Arial" panose="020B0604020202020204" pitchFamily="34" charset="0"/>
              </a:rPr>
              <a:t>Inadequate mixing of blood after collection</a:t>
            </a:r>
          </a:p>
          <a:p>
            <a:pPr eaLnBrk="1" hangingPunct="1">
              <a:lnSpc>
                <a:spcPct val="110000"/>
              </a:lnSpc>
              <a:spcBef>
                <a:spcPts val="0"/>
              </a:spcBef>
              <a:spcAft>
                <a:spcPts val="600"/>
              </a:spcAft>
            </a:pPr>
            <a:r>
              <a:rPr lang="en-US" altLang="en-US" sz="2400" dirty="0">
                <a:latin typeface="Arial" panose="020B0604020202020204" pitchFamily="34" charset="0"/>
                <a:ea typeface="Verdana" panose="020B0604030504040204" pitchFamily="34" charset="0"/>
                <a:cs typeface="Arial" panose="020B0604020202020204" pitchFamily="34" charset="0"/>
              </a:rPr>
              <a:t>Improper order when collecting multiple tubes</a:t>
            </a:r>
          </a:p>
          <a:p>
            <a:pPr eaLnBrk="1" hangingPunct="1">
              <a:lnSpc>
                <a:spcPct val="110000"/>
              </a:lnSpc>
              <a:spcBef>
                <a:spcPts val="0"/>
              </a:spcBef>
              <a:spcAft>
                <a:spcPts val="600"/>
              </a:spcAft>
            </a:pPr>
            <a:r>
              <a:rPr lang="en-US" altLang="en-US" sz="2400" dirty="0">
                <a:latin typeface="Arial" panose="020B0604020202020204" pitchFamily="34" charset="0"/>
                <a:ea typeface="Verdana" panose="020B0604030504040204" pitchFamily="34" charset="0"/>
                <a:cs typeface="Arial" panose="020B0604020202020204" pitchFamily="34" charset="0"/>
              </a:rPr>
              <a:t>Not noticing that the hematocrit is too high (&gt;55%)</a:t>
            </a:r>
          </a:p>
          <a:p>
            <a:pPr marL="0" indent="0" eaLnBrk="1" hangingPunct="1">
              <a:buNone/>
            </a:pPr>
            <a:endParaRPr lang="en-US" altLang="en-US" sz="2400" dirty="0">
              <a:latin typeface="Arial" panose="020B0604020202020204" pitchFamily="34" charset="0"/>
              <a:ea typeface="Verdana" panose="020B0604030504040204" pitchFamily="34" charset="0"/>
              <a:cs typeface="Arial" panose="020B0604020202020204" pitchFamily="34" charset="0"/>
            </a:endParaRPr>
          </a:p>
        </p:txBody>
      </p:sp>
      <p:sp>
        <p:nvSpPr>
          <p:cNvPr id="149509" name="TextBox 4">
            <a:extLst>
              <a:ext uri="{FF2B5EF4-FFF2-40B4-BE49-F238E27FC236}">
                <a16:creationId xmlns:a16="http://schemas.microsoft.com/office/drawing/2014/main" id="{BC1E333A-BA35-9AD6-76A7-AFD74A29C2EF}"/>
              </a:ext>
            </a:extLst>
          </p:cNvPr>
          <p:cNvSpPr txBox="1">
            <a:spLocks noChangeArrowheads="1"/>
          </p:cNvSpPr>
          <p:nvPr/>
        </p:nvSpPr>
        <p:spPr bwMode="auto">
          <a:xfrm>
            <a:off x="2901713" y="6238777"/>
            <a:ext cx="69076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i="1" dirty="0">
                <a:latin typeface="Arial" panose="020B0604020202020204" pitchFamily="34" charset="0"/>
                <a:ea typeface="Verdana" panose="020B0604030504040204" pitchFamily="34" charset="0"/>
                <a:cs typeface="Arial" panose="020B0604020202020204" pitchFamily="34" charset="0"/>
              </a:rPr>
              <a:t>If something doesn’t make sense, repeat the test.</a:t>
            </a:r>
          </a:p>
          <a:p>
            <a:pPr>
              <a:lnSpc>
                <a:spcPct val="100000"/>
              </a:lnSpc>
              <a:spcBef>
                <a:spcPct val="0"/>
              </a:spcBef>
              <a:buFontTx/>
              <a:buNone/>
            </a:pPr>
            <a:endParaRPr lang="en-US" altLang="en-US" sz="2400" i="1" dirty="0">
              <a:latin typeface="Times New Roman" panose="02020603050405020304" pitchFamily="18"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1">
            <a:extLst>
              <a:ext uri="{FF2B5EF4-FFF2-40B4-BE49-F238E27FC236}">
                <a16:creationId xmlns:a16="http://schemas.microsoft.com/office/drawing/2014/main" id="{35C82A8F-A093-A1FF-078C-F01B1A6BF8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AC22997D-2A98-D936-F72E-FC2AD768DE3B}"/>
              </a:ext>
            </a:extLst>
          </p:cNvPr>
          <p:cNvSpPr>
            <a:spLocks noGrp="1"/>
          </p:cNvSpPr>
          <p:nvPr>
            <p:ph type="title"/>
          </p:nvPr>
        </p:nvSpPr>
        <p:spPr>
          <a:xfrm>
            <a:off x="2230439" y="1341438"/>
            <a:ext cx="7640637"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Optional Information Regarding Hemostasis </a:t>
            </a:r>
            <a:b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endParaRPr lang="en-US" altLang="en-US" sz="20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sp>
        <p:nvSpPr>
          <p:cNvPr id="2" name="TextBox 1">
            <a:extLst>
              <a:ext uri="{FF2B5EF4-FFF2-40B4-BE49-F238E27FC236}">
                <a16:creationId xmlns:a16="http://schemas.microsoft.com/office/drawing/2014/main" id="{BFABD08B-70C0-E718-CCD3-43FD3707A596}"/>
              </a:ext>
            </a:extLst>
          </p:cNvPr>
          <p:cNvSpPr txBox="1"/>
          <p:nvPr/>
        </p:nvSpPr>
        <p:spPr>
          <a:xfrm>
            <a:off x="3098323" y="2917825"/>
            <a:ext cx="6246813" cy="1938992"/>
          </a:xfrm>
          <a:prstGeom prst="rect">
            <a:avLst/>
          </a:prstGeom>
          <a:noFill/>
        </p:spPr>
        <p:txBody>
          <a:bodyPr>
            <a:spAutoFit/>
          </a:bodyPr>
          <a:lstStyle/>
          <a:p>
            <a:pPr>
              <a:defRPr/>
            </a:pPr>
            <a:r>
              <a:rPr lang="en-US" i="1" dirty="0">
                <a:solidFill>
                  <a:schemeClr val="bg1"/>
                </a:solidFill>
                <a:latin typeface="+mj-lt"/>
                <a:ea typeface="ＭＳ Ｐゴシック" panose="020B0600070205080204" pitchFamily="34" charset="-128"/>
              </a:rPr>
              <a:t>Review of the following tables may be helpful, now or for future reference. </a:t>
            </a:r>
          </a:p>
          <a:p>
            <a:pPr>
              <a:defRPr/>
            </a:pPr>
            <a:endParaRPr lang="en-US" i="1" dirty="0">
              <a:solidFill>
                <a:schemeClr val="bg1"/>
              </a:solidFill>
              <a:latin typeface="+mj-lt"/>
              <a:ea typeface="ＭＳ Ｐゴシック" panose="020B0600070205080204" pitchFamily="34" charset="-128"/>
            </a:endParaRPr>
          </a:p>
          <a:p>
            <a:pPr>
              <a:defRPr/>
            </a:pPr>
            <a:r>
              <a:rPr lang="en-US" i="1" dirty="0">
                <a:solidFill>
                  <a:schemeClr val="bg1"/>
                </a:solidFill>
                <a:latin typeface="+mj-lt"/>
                <a:ea typeface="ＭＳ Ｐゴシック" panose="020B0600070205080204" pitchFamily="34" charset="-128"/>
              </a:rPr>
              <a:t>Information not addressed in the required reading is not testable content for Module 2.</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C47B4AC-D015-1B5B-D635-2A40C9B81864}"/>
              </a:ext>
            </a:extLst>
          </p:cNvPr>
          <p:cNvSpPr>
            <a:spLocks noGrp="1" noChangeArrowheads="1"/>
          </p:cNvSpPr>
          <p:nvPr>
            <p:ph type="title"/>
          </p:nvPr>
        </p:nvSpPr>
        <p:spPr>
          <a:xfrm>
            <a:off x="2133600" y="228600"/>
            <a:ext cx="7772400" cy="1143000"/>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Definitions</a:t>
            </a:r>
            <a:b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Blood Clot vs Thrombus*</a:t>
            </a:r>
          </a:p>
        </p:txBody>
      </p:sp>
      <p:sp>
        <p:nvSpPr>
          <p:cNvPr id="61443" name="Text Box 3">
            <a:extLst>
              <a:ext uri="{FF2B5EF4-FFF2-40B4-BE49-F238E27FC236}">
                <a16:creationId xmlns:a16="http://schemas.microsoft.com/office/drawing/2014/main" id="{2C2B3870-0F4F-85CD-3B35-AA83923CF5C6}"/>
              </a:ext>
            </a:extLst>
          </p:cNvPr>
          <p:cNvSpPr txBox="1">
            <a:spLocks noChangeArrowheads="1"/>
          </p:cNvSpPr>
          <p:nvPr/>
        </p:nvSpPr>
        <p:spPr bwMode="auto">
          <a:xfrm>
            <a:off x="2700473" y="1761523"/>
            <a:ext cx="7345463"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spcBef>
                <a:spcPct val="50000"/>
              </a:spcBef>
              <a:buSzPct val="150000"/>
            </a:pPr>
            <a:r>
              <a:rPr lang="en-US" altLang="en-US" sz="3200" b="1" dirty="0">
                <a:latin typeface="+mj-lt"/>
              </a:rPr>
              <a:t>Blood clots </a:t>
            </a:r>
            <a:r>
              <a:rPr lang="en-US" altLang="en-US" sz="3200" dirty="0">
                <a:latin typeface="+mj-lt"/>
              </a:rPr>
              <a:t>form at sites of a vascular breach, e.g., in association with bleeding into a cutaneous wound. </a:t>
            </a:r>
            <a:r>
              <a:rPr lang="en-US" altLang="en-US" sz="3200" i="1" dirty="0">
                <a:latin typeface="+mj-lt"/>
              </a:rPr>
              <a:t>They are a manifestation of </a:t>
            </a:r>
            <a:r>
              <a:rPr lang="en-US" altLang="en-US" sz="3200" b="1" i="1" dirty="0">
                <a:latin typeface="+mj-lt"/>
              </a:rPr>
              <a:t>hemostasis</a:t>
            </a:r>
            <a:r>
              <a:rPr lang="en-US" altLang="en-US" sz="3200" i="1" dirty="0">
                <a:latin typeface="+mj-lt"/>
              </a:rPr>
              <a:t>.</a:t>
            </a:r>
          </a:p>
          <a:p>
            <a:pPr>
              <a:spcBef>
                <a:spcPct val="50000"/>
              </a:spcBef>
              <a:buSzPct val="150000"/>
            </a:pPr>
            <a:r>
              <a:rPr lang="en-US" altLang="en-US" sz="3200" b="1" dirty="0">
                <a:latin typeface="+mj-lt"/>
              </a:rPr>
              <a:t>Thrombi </a:t>
            </a:r>
            <a:r>
              <a:rPr lang="en-US" altLang="en-US" sz="3200" dirty="0">
                <a:latin typeface="+mj-lt"/>
              </a:rPr>
              <a:t>are blood clots that form in the </a:t>
            </a:r>
            <a:r>
              <a:rPr lang="en-US" altLang="en-US" sz="3200" i="1" dirty="0">
                <a:latin typeface="+mj-lt"/>
              </a:rPr>
              <a:t>absence </a:t>
            </a:r>
            <a:r>
              <a:rPr lang="en-US" altLang="en-US" sz="3200" dirty="0">
                <a:latin typeface="+mj-lt"/>
              </a:rPr>
              <a:t>of a breach and </a:t>
            </a:r>
            <a:r>
              <a:rPr lang="en-US" altLang="en-US" sz="3200" i="1" dirty="0">
                <a:latin typeface="+mj-lt"/>
              </a:rPr>
              <a:t>within</a:t>
            </a:r>
            <a:r>
              <a:rPr lang="en-US" altLang="en-US" sz="3200" dirty="0">
                <a:latin typeface="+mj-lt"/>
              </a:rPr>
              <a:t> a vessel. </a:t>
            </a:r>
            <a:r>
              <a:rPr lang="en-US" altLang="en-US" sz="3200" i="1" dirty="0">
                <a:latin typeface="+mj-lt"/>
              </a:rPr>
              <a:t>They result from </a:t>
            </a:r>
            <a:r>
              <a:rPr lang="en-US" altLang="en-US" sz="3200" b="1" i="1" dirty="0">
                <a:latin typeface="+mj-lt"/>
              </a:rPr>
              <a:t>thrombosis</a:t>
            </a:r>
            <a:r>
              <a:rPr lang="en-US" altLang="en-US" sz="3200" i="1" dirty="0">
                <a:latin typeface="+mj-lt"/>
              </a:rPr>
              <a:t>, which is always pathologic.</a:t>
            </a:r>
          </a:p>
          <a:p>
            <a:pPr>
              <a:spcBef>
                <a:spcPct val="50000"/>
              </a:spcBef>
            </a:pPr>
            <a:endParaRPr lang="en-US" altLang="en-US" sz="3200" dirty="0">
              <a:latin typeface="+mj-lt"/>
            </a:endParaRPr>
          </a:p>
          <a:p>
            <a:pPr>
              <a:spcBef>
                <a:spcPct val="50000"/>
              </a:spcBef>
            </a:pPr>
            <a:endParaRPr lang="en-US" altLang="en-US" sz="2000"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animEffect transition="in" filter="fade">
                                      <p:cBhvr>
                                        <p:cTn id="7" dur="500"/>
                                        <p:tgtEl>
                                          <p:spTgt spid="614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D2D15C2-81B0-BA31-28AC-5DD4F2329CCD}"/>
              </a:ext>
            </a:extLst>
          </p:cNvPr>
          <p:cNvGraphicFramePr>
            <a:graphicFrameLocks noGrp="1"/>
          </p:cNvGraphicFramePr>
          <p:nvPr>
            <p:extLst>
              <p:ext uri="{D42A27DB-BD31-4B8C-83A1-F6EECF244321}">
                <p14:modId xmlns:p14="http://schemas.microsoft.com/office/powerpoint/2010/main" val="3498061281"/>
              </p:ext>
            </p:extLst>
          </p:nvPr>
        </p:nvGraphicFramePr>
        <p:xfrm>
          <a:off x="1547812" y="326571"/>
          <a:ext cx="9096375" cy="6044068"/>
        </p:xfrm>
        <a:graphic>
          <a:graphicData uri="http://schemas.openxmlformats.org/drawingml/2006/table">
            <a:tbl>
              <a:tblPr firstRow="1" bandRow="1">
                <a:tableStyleId>{5C22544A-7EE6-4342-B048-85BDC9FD1C3A}</a:tableStyleId>
              </a:tblPr>
              <a:tblGrid>
                <a:gridCol w="490227">
                  <a:extLst>
                    <a:ext uri="{9D8B030D-6E8A-4147-A177-3AD203B41FA5}">
                      <a16:colId xmlns:a16="http://schemas.microsoft.com/office/drawing/2014/main" val="20000"/>
                    </a:ext>
                  </a:extLst>
                </a:gridCol>
                <a:gridCol w="1297462">
                  <a:extLst>
                    <a:ext uri="{9D8B030D-6E8A-4147-A177-3AD203B41FA5}">
                      <a16:colId xmlns:a16="http://schemas.microsoft.com/office/drawing/2014/main" val="20001"/>
                    </a:ext>
                  </a:extLst>
                </a:gridCol>
                <a:gridCol w="1438870">
                  <a:extLst>
                    <a:ext uri="{9D8B030D-6E8A-4147-A177-3AD203B41FA5}">
                      <a16:colId xmlns:a16="http://schemas.microsoft.com/office/drawing/2014/main" val="20002"/>
                    </a:ext>
                  </a:extLst>
                </a:gridCol>
                <a:gridCol w="1849544">
                  <a:extLst>
                    <a:ext uri="{9D8B030D-6E8A-4147-A177-3AD203B41FA5}">
                      <a16:colId xmlns:a16="http://schemas.microsoft.com/office/drawing/2014/main" val="20003"/>
                    </a:ext>
                  </a:extLst>
                </a:gridCol>
                <a:gridCol w="4020272">
                  <a:extLst>
                    <a:ext uri="{9D8B030D-6E8A-4147-A177-3AD203B41FA5}">
                      <a16:colId xmlns:a16="http://schemas.microsoft.com/office/drawing/2014/main" val="20004"/>
                    </a:ext>
                  </a:extLst>
                </a:gridCol>
              </a:tblGrid>
              <a:tr h="343376">
                <a:tc>
                  <a:txBody>
                    <a:bodyPr/>
                    <a:lstStyle/>
                    <a:p>
                      <a:endParaRPr lang="en-US" sz="900" b="0" dirty="0">
                        <a:latin typeface="Arial" panose="020B0604020202020204" pitchFamily="34" charset="0"/>
                        <a:cs typeface="Arial" panose="020B0604020202020204" pitchFamily="34" charset="0"/>
                      </a:endParaRPr>
                    </a:p>
                  </a:txBody>
                  <a:tcPr marL="91442" marR="91442" marT="45706" marB="45706"/>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Name(s)</a:t>
                      </a:r>
                    </a:p>
                  </a:txBody>
                  <a:tcPr marL="91442" marR="91442" marT="45706" marB="45706"/>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a:t>
                      </a:r>
                    </a:p>
                  </a:txBody>
                  <a:tcPr marL="91442" marR="91442" marT="45706" marB="45706"/>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Site</a:t>
                      </a:r>
                      <a:r>
                        <a:rPr lang="en-US" sz="1600" b="0" baseline="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of synthesis</a:t>
                      </a:r>
                      <a:endPar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marL="91442" marR="91442" marT="45706" marB="45706"/>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Roles</a:t>
                      </a:r>
                    </a:p>
                  </a:txBody>
                  <a:tcPr marL="91442" marR="91442" marT="45706" marB="45706"/>
                </a:tc>
                <a:extLst>
                  <a:ext uri="{0D108BD9-81ED-4DB2-BD59-A6C34878D82A}">
                    <a16:rowId xmlns:a16="http://schemas.microsoft.com/office/drawing/2014/main" val="10000"/>
                  </a:ext>
                </a:extLst>
              </a:tr>
              <a:tr h="426692">
                <a:tc>
                  <a:txBody>
                    <a:bodyPr/>
                    <a:lstStyle/>
                    <a:p>
                      <a:r>
                        <a:rPr lang="en-US" sz="1100" b="1" dirty="0">
                          <a:latin typeface="Arial" panose="020B0604020202020204" pitchFamily="34" charset="0"/>
                          <a:cs typeface="Arial" panose="020B0604020202020204" pitchFamily="34" charset="0"/>
                        </a:rPr>
                        <a:t>I</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Fibrinogen</a:t>
                      </a:r>
                    </a:p>
                  </a:txBody>
                  <a:tcPr marL="91442" marR="91442" marT="45706" marB="45706"/>
                </a:tc>
                <a:tc>
                  <a:txBody>
                    <a:bodyPr/>
                    <a:lstStyle/>
                    <a:p>
                      <a:r>
                        <a:rPr lang="en-US" sz="1100" dirty="0">
                          <a:latin typeface="Arial" panose="020B0604020202020204" pitchFamily="34" charset="0"/>
                          <a:cs typeface="Arial" panose="020B0604020202020204" pitchFamily="34" charset="0"/>
                        </a:rPr>
                        <a:t>Glycoprotein (dimer of trimers)</a:t>
                      </a:r>
                    </a:p>
                  </a:txBody>
                  <a:tcPr marL="91442" marR="91442" marT="45706" marB="45706"/>
                </a:tc>
                <a:tc>
                  <a:txBody>
                    <a:bodyPr/>
                    <a:lstStyle/>
                    <a:p>
                      <a:r>
                        <a:rPr lang="en-US" sz="1100" dirty="0">
                          <a:latin typeface="Arial" panose="020B0604020202020204" pitchFamily="34" charset="0"/>
                          <a:cs typeface="Arial" panose="020B0604020202020204" pitchFamily="34" charset="0"/>
                        </a:rPr>
                        <a:t>Liver, some internalized and stored in platelets</a:t>
                      </a:r>
                    </a:p>
                  </a:txBody>
                  <a:tcPr marL="91442" marR="91442" marT="45706" marB="45706"/>
                </a:tc>
                <a:tc>
                  <a:txBody>
                    <a:bodyPr/>
                    <a:lstStyle/>
                    <a:p>
                      <a:r>
                        <a:rPr lang="en-US" sz="1100" dirty="0">
                          <a:latin typeface="Arial" panose="020B0604020202020204" pitchFamily="34" charset="0"/>
                          <a:cs typeface="Arial" panose="020B0604020202020204" pitchFamily="34" charset="0"/>
                        </a:rPr>
                        <a:t>Cleaved by thrombin</a:t>
                      </a:r>
                      <a:r>
                        <a:rPr lang="en-US" sz="1100" baseline="0" dirty="0">
                          <a:latin typeface="Arial" panose="020B0604020202020204" pitchFamily="34" charset="0"/>
                          <a:cs typeface="Arial" panose="020B0604020202020204" pitchFamily="34" charset="0"/>
                        </a:rPr>
                        <a:t> to generate fibrin</a:t>
                      </a:r>
                      <a:endParaRPr lang="en-US" sz="1100" dirty="0">
                        <a:latin typeface="Arial" panose="020B0604020202020204" pitchFamily="34" charset="0"/>
                        <a:cs typeface="Arial" panose="020B0604020202020204" pitchFamily="34" charset="0"/>
                      </a:endParaRPr>
                    </a:p>
                  </a:txBody>
                  <a:tcPr marL="91442" marR="91442" marT="45706" marB="45706"/>
                </a:tc>
                <a:extLst>
                  <a:ext uri="{0D108BD9-81ED-4DB2-BD59-A6C34878D82A}">
                    <a16:rowId xmlns:a16="http://schemas.microsoft.com/office/drawing/2014/main" val="10001"/>
                  </a:ext>
                </a:extLst>
              </a:tr>
              <a:tr h="472412">
                <a:tc>
                  <a:txBody>
                    <a:bodyPr/>
                    <a:lstStyle/>
                    <a:p>
                      <a:r>
                        <a:rPr lang="en-US" sz="1100" b="1" dirty="0">
                          <a:latin typeface="Arial" panose="020B0604020202020204" pitchFamily="34" charset="0"/>
                          <a:cs typeface="Arial" panose="020B0604020202020204" pitchFamily="34" charset="0"/>
                        </a:rPr>
                        <a:t>II</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Prothrombin</a:t>
                      </a:r>
                    </a:p>
                  </a:txBody>
                  <a:tcPr marL="91442" marR="91442" marT="45706" marB="45706"/>
                </a:tc>
                <a:tc>
                  <a:txBody>
                    <a:bodyPr/>
                    <a:lstStyle/>
                    <a:p>
                      <a:r>
                        <a:rPr lang="en-US" sz="1100" dirty="0">
                          <a:solidFill>
                            <a:srgbClr val="FF0000"/>
                          </a:solidFill>
                          <a:latin typeface="Arial" panose="020B0604020202020204" pitchFamily="34" charset="0"/>
                          <a:cs typeface="Arial" panose="020B0604020202020204" pitchFamily="34" charset="0"/>
                        </a:rPr>
                        <a:t>Serine protease</a:t>
                      </a:r>
                    </a:p>
                  </a:txBody>
                  <a:tcPr marL="91442" marR="91442" marT="45706" marB="45706"/>
                </a:tc>
                <a:tc>
                  <a:txBody>
                    <a:bodyPr/>
                    <a:lstStyle/>
                    <a:p>
                      <a:r>
                        <a:rPr lang="en-US" sz="1100" dirty="0">
                          <a:latin typeface="Arial" panose="020B0604020202020204" pitchFamily="34" charset="0"/>
                          <a:cs typeface="Arial" panose="020B0604020202020204" pitchFamily="34" charset="0"/>
                        </a:rPr>
                        <a:t>Liver</a:t>
                      </a:r>
                      <a:r>
                        <a:rPr lang="en-US" sz="1400" dirty="0">
                          <a:solidFill>
                            <a:srgbClr val="FF0000"/>
                          </a:solidFill>
                          <a:latin typeface="Arial" panose="020B0604020202020204" pitchFamily="34" charset="0"/>
                          <a:cs typeface="Arial" panose="020B0604020202020204" pitchFamily="34" charset="0"/>
                        </a:rPr>
                        <a:t>*</a:t>
                      </a:r>
                    </a:p>
                    <a:p>
                      <a:endParaRPr lang="en-US" sz="1100" dirty="0">
                        <a:latin typeface="Arial" panose="020B0604020202020204" pitchFamily="34" charset="0"/>
                        <a:cs typeface="Arial" panose="020B0604020202020204" pitchFamily="34" charset="0"/>
                      </a:endParaRPr>
                    </a:p>
                  </a:txBody>
                  <a:tcPr marL="91442" marR="91442" marT="45706" marB="45706"/>
                </a:tc>
                <a:tc>
                  <a:txBody>
                    <a:bodyPr/>
                    <a:lstStyle/>
                    <a:p>
                      <a:r>
                        <a:rPr lang="en-US" sz="1100" dirty="0">
                          <a:latin typeface="Arial" panose="020B0604020202020204" pitchFamily="34" charset="0"/>
                          <a:cs typeface="Arial" panose="020B0604020202020204" pitchFamily="34" charset="0"/>
                        </a:rPr>
                        <a:t>Precursor</a:t>
                      </a:r>
                      <a:r>
                        <a:rPr lang="en-US" sz="1100" baseline="0" dirty="0">
                          <a:latin typeface="Arial" panose="020B0604020202020204" pitchFamily="34" charset="0"/>
                          <a:cs typeface="Arial" panose="020B0604020202020204" pitchFamily="34" charset="0"/>
                        </a:rPr>
                        <a:t> of thrombin,  and the central player in normal and pathologic clotting</a:t>
                      </a:r>
                      <a:endParaRPr lang="en-US" sz="1100" dirty="0">
                        <a:latin typeface="Arial" panose="020B0604020202020204" pitchFamily="34" charset="0"/>
                        <a:cs typeface="Arial" panose="020B0604020202020204" pitchFamily="34" charset="0"/>
                      </a:endParaRPr>
                    </a:p>
                  </a:txBody>
                  <a:tcPr marL="91442" marR="91442" marT="45706" marB="45706"/>
                </a:tc>
                <a:extLst>
                  <a:ext uri="{0D108BD9-81ED-4DB2-BD59-A6C34878D82A}">
                    <a16:rowId xmlns:a16="http://schemas.microsoft.com/office/drawing/2014/main" val="10002"/>
                  </a:ext>
                </a:extLst>
              </a:tr>
              <a:tr h="594332">
                <a:tc>
                  <a:txBody>
                    <a:bodyPr/>
                    <a:lstStyle/>
                    <a:p>
                      <a:r>
                        <a:rPr lang="en-US" sz="1100" b="1" dirty="0">
                          <a:latin typeface="Arial" panose="020B0604020202020204" pitchFamily="34" charset="0"/>
                          <a:cs typeface="Arial" panose="020B0604020202020204" pitchFamily="34" charset="0"/>
                        </a:rPr>
                        <a:t>III</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Tissue</a:t>
                      </a:r>
                      <a:r>
                        <a:rPr lang="en-US" sz="1100" b="1" baseline="0" dirty="0">
                          <a:latin typeface="Arial" panose="020B0604020202020204" pitchFamily="34" charset="0"/>
                          <a:cs typeface="Arial" panose="020B0604020202020204" pitchFamily="34" charset="0"/>
                        </a:rPr>
                        <a:t> Factor, tissue thromboplastin</a:t>
                      </a:r>
                      <a:endParaRPr lang="en-US" sz="1100" b="1" dirty="0">
                        <a:latin typeface="Arial" panose="020B0604020202020204" pitchFamily="34" charset="0"/>
                        <a:cs typeface="Arial" panose="020B0604020202020204" pitchFamily="34" charset="0"/>
                      </a:endParaRPr>
                    </a:p>
                  </a:txBody>
                  <a:tcPr marL="91442" marR="91442" marT="45706" marB="45706"/>
                </a:tc>
                <a:tc>
                  <a:txBody>
                    <a:bodyPr/>
                    <a:lstStyle/>
                    <a:p>
                      <a:r>
                        <a:rPr lang="en-US" sz="1100" dirty="0">
                          <a:latin typeface="Arial" panose="020B0604020202020204" pitchFamily="34" charset="0"/>
                          <a:cs typeface="Arial" panose="020B0604020202020204" pitchFamily="34" charset="0"/>
                        </a:rPr>
                        <a:t>Membrane glycoprotein</a:t>
                      </a:r>
                    </a:p>
                  </a:txBody>
                  <a:tcPr marL="91442" marR="91442" marT="45706" marB="45706"/>
                </a:tc>
                <a:tc>
                  <a:txBody>
                    <a:bodyPr/>
                    <a:lstStyle/>
                    <a:p>
                      <a:r>
                        <a:rPr lang="en-US" sz="1100" dirty="0">
                          <a:latin typeface="Arial" panose="020B0604020202020204" pitchFamily="34" charset="0"/>
                          <a:cs typeface="Arial" panose="020B0604020202020204" pitchFamily="34" charset="0"/>
                        </a:rPr>
                        <a:t>Many</a:t>
                      </a:r>
                      <a:r>
                        <a:rPr lang="en-US" sz="1100" baseline="0" dirty="0">
                          <a:latin typeface="Arial" panose="020B0604020202020204" pitchFamily="34" charset="0"/>
                          <a:cs typeface="Arial" panose="020B0604020202020204" pitchFamily="34" charset="0"/>
                        </a:rPr>
                        <a:t> cells including activated endothelial cells</a:t>
                      </a:r>
                      <a:endParaRPr lang="en-US" sz="1100" dirty="0">
                        <a:latin typeface="Arial" panose="020B0604020202020204" pitchFamily="34" charset="0"/>
                        <a:cs typeface="Arial" panose="020B0604020202020204" pitchFamily="34" charset="0"/>
                      </a:endParaRPr>
                    </a:p>
                  </a:txBody>
                  <a:tcPr marL="91442" marR="91442" marT="45706" marB="45706"/>
                </a:tc>
                <a:tc>
                  <a:txBody>
                    <a:bodyPr/>
                    <a:lstStyle/>
                    <a:p>
                      <a:r>
                        <a:rPr lang="en-US" sz="1100" dirty="0">
                          <a:latin typeface="Arial" panose="020B0604020202020204" pitchFamily="34" charset="0"/>
                          <a:cs typeface="Arial" panose="020B0604020202020204" pitchFamily="34" charset="0"/>
                        </a:rPr>
                        <a:t>Initiator of clotting </a:t>
                      </a:r>
                      <a:r>
                        <a:rPr lang="en-US" sz="1100" i="1" dirty="0">
                          <a:latin typeface="Arial" panose="020B0604020202020204" pitchFamily="34" charset="0"/>
                          <a:cs typeface="Arial" panose="020B0604020202020204" pitchFamily="34" charset="0"/>
                        </a:rPr>
                        <a:t>in</a:t>
                      </a:r>
                      <a:r>
                        <a:rPr lang="en-US" sz="1100" i="1" baseline="0" dirty="0">
                          <a:latin typeface="Arial" panose="020B0604020202020204" pitchFamily="34" charset="0"/>
                          <a:cs typeface="Arial" panose="020B0604020202020204" pitchFamily="34" charset="0"/>
                        </a:rPr>
                        <a:t> vivo</a:t>
                      </a:r>
                      <a:r>
                        <a:rPr lang="en-US" sz="1100" baseline="0" dirty="0">
                          <a:latin typeface="Arial" panose="020B0604020202020204" pitchFamily="34" charset="0"/>
                          <a:cs typeface="Arial" panose="020B0604020202020204" pitchFamily="34" charset="0"/>
                        </a:rPr>
                        <a:t> and of the extrinsic lab pathway</a:t>
                      </a:r>
                      <a:endParaRPr lang="en-US" sz="1100" dirty="0">
                        <a:latin typeface="Arial" panose="020B0604020202020204" pitchFamily="34" charset="0"/>
                        <a:cs typeface="Arial" panose="020B0604020202020204" pitchFamily="34" charset="0"/>
                      </a:endParaRPr>
                    </a:p>
                  </a:txBody>
                  <a:tcPr marL="91442" marR="91442" marT="45706" marB="45706"/>
                </a:tc>
                <a:extLst>
                  <a:ext uri="{0D108BD9-81ED-4DB2-BD59-A6C34878D82A}">
                    <a16:rowId xmlns:a16="http://schemas.microsoft.com/office/drawing/2014/main" val="10003"/>
                  </a:ext>
                </a:extLst>
              </a:tr>
              <a:tr h="431843">
                <a:tc>
                  <a:txBody>
                    <a:bodyPr/>
                    <a:lstStyle/>
                    <a:p>
                      <a:r>
                        <a:rPr lang="en-US" sz="1100" b="1" dirty="0">
                          <a:latin typeface="Arial" panose="020B0604020202020204" pitchFamily="34" charset="0"/>
                          <a:cs typeface="Arial" panose="020B0604020202020204" pitchFamily="34" charset="0"/>
                        </a:rPr>
                        <a:t>V</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Factor V</a:t>
                      </a:r>
                    </a:p>
                  </a:txBody>
                  <a:tcPr marL="91442" marR="91442" marT="45706" marB="45706"/>
                </a:tc>
                <a:tc>
                  <a:txBody>
                    <a:bodyPr/>
                    <a:lstStyle/>
                    <a:p>
                      <a:r>
                        <a:rPr lang="en-US" sz="1100" dirty="0">
                          <a:latin typeface="Arial" panose="020B0604020202020204" pitchFamily="34" charset="0"/>
                          <a:cs typeface="Arial" panose="020B0604020202020204" pitchFamily="34" charset="0"/>
                        </a:rPr>
                        <a:t>Glycoprotein cofactor</a:t>
                      </a:r>
                    </a:p>
                  </a:txBody>
                  <a:tcPr marL="91442" marR="91442" marT="45706" marB="45706"/>
                </a:tc>
                <a:tc>
                  <a:txBody>
                    <a:bodyPr/>
                    <a:lstStyle/>
                    <a:p>
                      <a:r>
                        <a:rPr lang="en-US" sz="1100" dirty="0">
                          <a:latin typeface="Arial" panose="020B0604020202020204" pitchFamily="34" charset="0"/>
                          <a:cs typeface="Arial" panose="020B0604020202020204" pitchFamily="34" charset="0"/>
                        </a:rPr>
                        <a:t>Liver, stored and activated in platelets</a:t>
                      </a:r>
                    </a:p>
                  </a:txBody>
                  <a:tcPr marL="91442" marR="91442" marT="45706" marB="45706"/>
                </a:tc>
                <a:tc>
                  <a:txBody>
                    <a:bodyPr/>
                    <a:lstStyle/>
                    <a:p>
                      <a:r>
                        <a:rPr lang="en-US" sz="1100" dirty="0">
                          <a:latin typeface="Arial" panose="020B0604020202020204" pitchFamily="34" charset="0"/>
                          <a:cs typeface="Arial" panose="020B0604020202020204" pitchFamily="34" charset="0"/>
                        </a:rPr>
                        <a:t>Cofactor in </a:t>
                      </a:r>
                      <a:r>
                        <a:rPr lang="en-US" sz="1100" i="1" dirty="0">
                          <a:latin typeface="Arial" panose="020B0604020202020204" pitchFamily="34" charset="0"/>
                          <a:cs typeface="Arial" panose="020B0604020202020204" pitchFamily="34" charset="0"/>
                        </a:rPr>
                        <a:t>prothrombinase complex</a:t>
                      </a:r>
                      <a:r>
                        <a:rPr lang="en-US" sz="1100" i="1" baseline="0" dirty="0">
                          <a:latin typeface="Arial" panose="020B0604020202020204" pitchFamily="34" charset="0"/>
                          <a:cs typeface="Arial" panose="020B0604020202020204" pitchFamily="34" charset="0"/>
                        </a:rPr>
                        <a:t> </a:t>
                      </a:r>
                      <a:r>
                        <a:rPr lang="en-US" sz="1100" baseline="0" dirty="0">
                          <a:latin typeface="Arial" panose="020B0604020202020204" pitchFamily="34" charset="0"/>
                          <a:cs typeface="Arial" panose="020B0604020202020204" pitchFamily="34" charset="0"/>
                        </a:rPr>
                        <a:t>for </a:t>
                      </a:r>
                      <a:r>
                        <a:rPr lang="en-US" sz="1100" dirty="0">
                          <a:latin typeface="Arial" panose="020B0604020202020204" pitchFamily="34" charset="0"/>
                          <a:cs typeface="Arial" panose="020B0604020202020204" pitchFamily="34" charset="0"/>
                        </a:rPr>
                        <a:t>conversion</a:t>
                      </a:r>
                      <a:r>
                        <a:rPr lang="en-US" sz="1100" baseline="0" dirty="0">
                          <a:latin typeface="Arial" panose="020B0604020202020204" pitchFamily="34" charset="0"/>
                          <a:cs typeface="Arial" panose="020B0604020202020204" pitchFamily="34" charset="0"/>
                        </a:rPr>
                        <a:t> of II to thrombin. </a:t>
                      </a:r>
                      <a:r>
                        <a:rPr lang="en-US" sz="1100" baseline="0" dirty="0" err="1">
                          <a:latin typeface="Arial" panose="020B0604020202020204" pitchFamily="34" charset="0"/>
                          <a:cs typeface="Arial" panose="020B0604020202020204" pitchFamily="34" charset="0"/>
                        </a:rPr>
                        <a:t>Va</a:t>
                      </a:r>
                      <a:r>
                        <a:rPr lang="en-US" sz="1100" baseline="0" dirty="0">
                          <a:latin typeface="Arial" panose="020B0604020202020204" pitchFamily="34" charset="0"/>
                          <a:cs typeface="Arial" panose="020B0604020202020204" pitchFamily="34" charset="0"/>
                        </a:rPr>
                        <a:t> amplifies coagulation on platelet membranes</a:t>
                      </a:r>
                      <a:endParaRPr lang="en-US" sz="1100" dirty="0">
                        <a:latin typeface="Arial" panose="020B0604020202020204" pitchFamily="34" charset="0"/>
                        <a:cs typeface="Arial" panose="020B0604020202020204" pitchFamily="34" charset="0"/>
                      </a:endParaRPr>
                    </a:p>
                  </a:txBody>
                  <a:tcPr marL="91442" marR="91442" marT="45706" marB="45706"/>
                </a:tc>
                <a:extLst>
                  <a:ext uri="{0D108BD9-81ED-4DB2-BD59-A6C34878D82A}">
                    <a16:rowId xmlns:a16="http://schemas.microsoft.com/office/drawing/2014/main" val="10004"/>
                  </a:ext>
                </a:extLst>
              </a:tr>
              <a:tr h="384201">
                <a:tc>
                  <a:txBody>
                    <a:bodyPr/>
                    <a:lstStyle/>
                    <a:p>
                      <a:r>
                        <a:rPr lang="en-US" sz="1100" b="1" dirty="0">
                          <a:latin typeface="Arial" panose="020B0604020202020204" pitchFamily="34" charset="0"/>
                          <a:cs typeface="Arial" panose="020B0604020202020204" pitchFamily="34" charset="0"/>
                        </a:rPr>
                        <a:t>VII</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Proconvertin</a:t>
                      </a:r>
                    </a:p>
                  </a:txBody>
                  <a:tcPr marL="91442" marR="91442" marT="45706" marB="4570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latin typeface="Arial" panose="020B0604020202020204" pitchFamily="34" charset="0"/>
                          <a:cs typeface="Arial" panose="020B0604020202020204" pitchFamily="34" charset="0"/>
                        </a:rPr>
                        <a:t>Serine protease</a:t>
                      </a:r>
                    </a:p>
                  </a:txBody>
                  <a:tcPr marL="91442" marR="91442" marT="45706" marB="45706"/>
                </a:tc>
                <a:tc>
                  <a:txBody>
                    <a:bodyPr/>
                    <a:lstStyle/>
                    <a:p>
                      <a:r>
                        <a:rPr lang="en-US" sz="1100" dirty="0">
                          <a:latin typeface="Arial" panose="020B0604020202020204" pitchFamily="34" charset="0"/>
                          <a:cs typeface="Arial" panose="020B0604020202020204" pitchFamily="34" charset="0"/>
                        </a:rPr>
                        <a:t>Liver</a:t>
                      </a:r>
                      <a:r>
                        <a:rPr lang="en-US" sz="1400" dirty="0">
                          <a:solidFill>
                            <a:srgbClr val="FF0000"/>
                          </a:solidFill>
                          <a:latin typeface="Arial" panose="020B0604020202020204" pitchFamily="34" charset="0"/>
                          <a:cs typeface="Arial" panose="020B0604020202020204" pitchFamily="34" charset="0"/>
                        </a:rPr>
                        <a:t>*</a:t>
                      </a:r>
                    </a:p>
                  </a:txBody>
                  <a:tcPr marL="91442" marR="91442" marT="45706" marB="45706"/>
                </a:tc>
                <a:tc>
                  <a:txBody>
                    <a:bodyPr/>
                    <a:lstStyle/>
                    <a:p>
                      <a:r>
                        <a:rPr lang="en-US" sz="1100" dirty="0">
                          <a:latin typeface="Arial" panose="020B0604020202020204" pitchFamily="34" charset="0"/>
                          <a:cs typeface="Arial" panose="020B0604020202020204" pitchFamily="34" charset="0"/>
                        </a:rPr>
                        <a:t>TF/VIIa initiates clotting </a:t>
                      </a:r>
                      <a:r>
                        <a:rPr lang="en-US" sz="1100" i="1" dirty="0">
                          <a:latin typeface="Arial" panose="020B0604020202020204" pitchFamily="34" charset="0"/>
                          <a:cs typeface="Arial" panose="020B0604020202020204" pitchFamily="34" charset="0"/>
                        </a:rPr>
                        <a:t>in</a:t>
                      </a:r>
                      <a:r>
                        <a:rPr lang="en-US" sz="1100" i="1" baseline="0" dirty="0">
                          <a:latin typeface="Arial" panose="020B0604020202020204" pitchFamily="34" charset="0"/>
                          <a:cs typeface="Arial" panose="020B0604020202020204" pitchFamily="34" charset="0"/>
                        </a:rPr>
                        <a:t> vivo </a:t>
                      </a:r>
                      <a:r>
                        <a:rPr lang="en-US" sz="1100" baseline="0" dirty="0">
                          <a:latin typeface="Arial" panose="020B0604020202020204" pitchFamily="34" charset="0"/>
                          <a:cs typeface="Arial" panose="020B0604020202020204" pitchFamily="34" charset="0"/>
                        </a:rPr>
                        <a:t>and extrinsic lab pathway</a:t>
                      </a:r>
                      <a:endParaRPr lang="en-US" sz="1100" dirty="0">
                        <a:latin typeface="Arial" panose="020B0604020202020204" pitchFamily="34" charset="0"/>
                        <a:cs typeface="Arial" panose="020B0604020202020204" pitchFamily="34" charset="0"/>
                      </a:endParaRPr>
                    </a:p>
                  </a:txBody>
                  <a:tcPr marL="91442" marR="91442" marT="45706" marB="45706"/>
                </a:tc>
                <a:extLst>
                  <a:ext uri="{0D108BD9-81ED-4DB2-BD59-A6C34878D82A}">
                    <a16:rowId xmlns:a16="http://schemas.microsoft.com/office/drawing/2014/main" val="10005"/>
                  </a:ext>
                </a:extLst>
              </a:tr>
              <a:tr h="426692">
                <a:tc>
                  <a:txBody>
                    <a:bodyPr/>
                    <a:lstStyle/>
                    <a:p>
                      <a:r>
                        <a:rPr lang="en-US" sz="1100" b="1" dirty="0">
                          <a:latin typeface="Arial" panose="020B0604020202020204" pitchFamily="34" charset="0"/>
                          <a:cs typeface="Arial" panose="020B0604020202020204" pitchFamily="34" charset="0"/>
                        </a:rPr>
                        <a:t>VIII</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Antihemophilic factor A</a:t>
                      </a:r>
                    </a:p>
                  </a:txBody>
                  <a:tcPr marL="91442" marR="91442" marT="45706" marB="45706"/>
                </a:tc>
                <a:tc>
                  <a:txBody>
                    <a:bodyPr/>
                    <a:lstStyle/>
                    <a:p>
                      <a:r>
                        <a:rPr lang="en-US" sz="1100" dirty="0">
                          <a:latin typeface="Arial" panose="020B0604020202020204" pitchFamily="34" charset="0"/>
                          <a:cs typeface="Arial" panose="020B0604020202020204" pitchFamily="34" charset="0"/>
                        </a:rPr>
                        <a:t>Glycoprotein cofactor</a:t>
                      </a:r>
                    </a:p>
                  </a:txBody>
                  <a:tcPr marL="91442" marR="91442" marT="45706" marB="45706"/>
                </a:tc>
                <a:tc>
                  <a:txBody>
                    <a:bodyPr/>
                    <a:lstStyle/>
                    <a:p>
                      <a:r>
                        <a:rPr lang="en-US" sz="1100" dirty="0">
                          <a:latin typeface="Arial" panose="020B0604020202020204" pitchFamily="34" charset="0"/>
                          <a:cs typeface="Arial" panose="020B0604020202020204" pitchFamily="34" charset="0"/>
                        </a:rPr>
                        <a:t>Endothelial</a:t>
                      </a:r>
                      <a:r>
                        <a:rPr lang="en-US" sz="1100" baseline="0" dirty="0">
                          <a:latin typeface="Arial" panose="020B0604020202020204" pitchFamily="34" charset="0"/>
                          <a:cs typeface="Arial" panose="020B0604020202020204" pitchFamily="34" charset="0"/>
                        </a:rPr>
                        <a:t> cells, particularly liver ECs</a:t>
                      </a:r>
                      <a:endParaRPr lang="en-US" sz="1100" dirty="0">
                        <a:latin typeface="Arial" panose="020B0604020202020204" pitchFamily="34" charset="0"/>
                        <a:cs typeface="Arial" panose="020B0604020202020204" pitchFamily="34" charset="0"/>
                      </a:endParaRPr>
                    </a:p>
                  </a:txBody>
                  <a:tcPr marL="91442" marR="91442" marT="45706" marB="45706"/>
                </a:tc>
                <a:tc>
                  <a:txBody>
                    <a:bodyPr/>
                    <a:lstStyle/>
                    <a:p>
                      <a:r>
                        <a:rPr lang="en-US" sz="1100" dirty="0">
                          <a:latin typeface="Arial" panose="020B0604020202020204" pitchFamily="34" charset="0"/>
                          <a:cs typeface="Arial" panose="020B0604020202020204" pitchFamily="34" charset="0"/>
                        </a:rPr>
                        <a:t>Cofactor</a:t>
                      </a:r>
                      <a:r>
                        <a:rPr lang="en-US" sz="1100" baseline="0" dirty="0">
                          <a:latin typeface="Arial" panose="020B0604020202020204" pitchFamily="34" charset="0"/>
                          <a:cs typeface="Arial" panose="020B0604020202020204" pitchFamily="34" charset="0"/>
                        </a:rPr>
                        <a:t> in </a:t>
                      </a:r>
                      <a:r>
                        <a:rPr lang="en-US" sz="1100" i="1" dirty="0">
                          <a:latin typeface="Arial" panose="020B0604020202020204" pitchFamily="34" charset="0"/>
                          <a:cs typeface="Arial" panose="020B0604020202020204" pitchFamily="34" charset="0"/>
                        </a:rPr>
                        <a:t>ten-</a:t>
                      </a:r>
                      <a:r>
                        <a:rPr lang="en-US" sz="1100" i="1" dirty="0" err="1">
                          <a:latin typeface="Arial" panose="020B0604020202020204" pitchFamily="34" charset="0"/>
                          <a:cs typeface="Arial" panose="020B0604020202020204" pitchFamily="34" charset="0"/>
                        </a:rPr>
                        <a:t>ase</a:t>
                      </a:r>
                      <a:r>
                        <a:rPr lang="en-US" sz="1100" i="1" dirty="0">
                          <a:latin typeface="Arial" panose="020B0604020202020204" pitchFamily="34" charset="0"/>
                          <a:cs typeface="Arial" panose="020B0604020202020204" pitchFamily="34" charset="0"/>
                        </a:rPr>
                        <a:t> complex </a:t>
                      </a:r>
                      <a:r>
                        <a:rPr lang="en-US" sz="1100" dirty="0">
                          <a:latin typeface="Arial" panose="020B0604020202020204" pitchFamily="34" charset="0"/>
                          <a:cs typeface="Arial" panose="020B0604020202020204" pitchFamily="34" charset="0"/>
                        </a:rPr>
                        <a:t>for activation of Factor</a:t>
                      </a:r>
                      <a:r>
                        <a:rPr lang="en-US" sz="1100" baseline="0" dirty="0">
                          <a:latin typeface="Arial" panose="020B0604020202020204" pitchFamily="34" charset="0"/>
                          <a:cs typeface="Arial" panose="020B0604020202020204" pitchFamily="34" charset="0"/>
                        </a:rPr>
                        <a:t> X on platelet membranes.</a:t>
                      </a:r>
                      <a:r>
                        <a:rPr lang="en-US" sz="1100" dirty="0">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cs typeface="Arial" panose="020B0604020202020204" pitchFamily="34" charset="0"/>
                        </a:rPr>
                        <a:t>Carried in blood by vWF.</a:t>
                      </a:r>
                    </a:p>
                  </a:txBody>
                  <a:tcPr marL="91442" marR="91442" marT="45706" marB="45706"/>
                </a:tc>
                <a:extLst>
                  <a:ext uri="{0D108BD9-81ED-4DB2-BD59-A6C34878D82A}">
                    <a16:rowId xmlns:a16="http://schemas.microsoft.com/office/drawing/2014/main" val="10006"/>
                  </a:ext>
                </a:extLst>
              </a:tr>
              <a:tr h="594332">
                <a:tc>
                  <a:txBody>
                    <a:bodyPr/>
                    <a:lstStyle/>
                    <a:p>
                      <a:r>
                        <a:rPr lang="en-US" sz="1100" b="1" dirty="0">
                          <a:latin typeface="Arial" panose="020B0604020202020204" pitchFamily="34" charset="0"/>
                          <a:cs typeface="Arial" panose="020B0604020202020204" pitchFamily="34" charset="0"/>
                        </a:rPr>
                        <a:t>IX</a:t>
                      </a:r>
                    </a:p>
                  </a:txBody>
                  <a:tcPr marL="91442" marR="91442" marT="45706" marB="4570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Arial" panose="020B0604020202020204" pitchFamily="34" charset="0"/>
                          <a:cs typeface="Arial" panose="020B0604020202020204" pitchFamily="34" charset="0"/>
                        </a:rPr>
                        <a:t>Antihemophilic</a:t>
                      </a:r>
                      <a:r>
                        <a:rPr lang="en-US" sz="1100" b="1" baseline="0" dirty="0">
                          <a:latin typeface="Arial" panose="020B0604020202020204" pitchFamily="34" charset="0"/>
                          <a:cs typeface="Arial" panose="020B0604020202020204" pitchFamily="34" charset="0"/>
                        </a:rPr>
                        <a:t> factor B,</a:t>
                      </a:r>
                      <a:endParaRPr lang="en-US" sz="1100" b="1"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Christmas factor </a:t>
                      </a:r>
                    </a:p>
                  </a:txBody>
                  <a:tcPr marL="91442" marR="91442" marT="45706" marB="4570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latin typeface="Arial" panose="020B0604020202020204" pitchFamily="34" charset="0"/>
                          <a:cs typeface="Arial" panose="020B0604020202020204" pitchFamily="34" charset="0"/>
                        </a:rPr>
                        <a:t>Serine protease</a:t>
                      </a:r>
                    </a:p>
                  </a:txBody>
                  <a:tcPr marL="91442" marR="91442" marT="45706" marB="45706"/>
                </a:tc>
                <a:tc>
                  <a:txBody>
                    <a:bodyPr/>
                    <a:lstStyle/>
                    <a:p>
                      <a:r>
                        <a:rPr lang="en-US" sz="1100" dirty="0">
                          <a:latin typeface="Arial" panose="020B0604020202020204" pitchFamily="34" charset="0"/>
                          <a:cs typeface="Arial" panose="020B0604020202020204" pitchFamily="34" charset="0"/>
                        </a:rPr>
                        <a:t>Liver</a:t>
                      </a:r>
                      <a:r>
                        <a:rPr lang="en-US" sz="1400" dirty="0">
                          <a:solidFill>
                            <a:srgbClr val="FF0000"/>
                          </a:solidFill>
                          <a:latin typeface="Arial" panose="020B0604020202020204" pitchFamily="34" charset="0"/>
                          <a:cs typeface="Arial" panose="020B0604020202020204" pitchFamily="34" charset="0"/>
                        </a:rPr>
                        <a:t>*</a:t>
                      </a:r>
                    </a:p>
                  </a:txBody>
                  <a:tcPr marL="91442" marR="91442" marT="45706" marB="45706"/>
                </a:tc>
                <a:tc>
                  <a:txBody>
                    <a:bodyPr/>
                    <a:lstStyle/>
                    <a:p>
                      <a:r>
                        <a:rPr lang="en-US" sz="1100" dirty="0">
                          <a:latin typeface="Arial" panose="020B0604020202020204" pitchFamily="34" charset="0"/>
                          <a:cs typeface="Arial" panose="020B0604020202020204" pitchFamily="34" charset="0"/>
                        </a:rPr>
                        <a:t>Protease</a:t>
                      </a:r>
                      <a:r>
                        <a:rPr lang="en-US" sz="1100" baseline="0" dirty="0">
                          <a:latin typeface="Arial" panose="020B0604020202020204" pitchFamily="34" charset="0"/>
                          <a:cs typeface="Arial" panose="020B0604020202020204" pitchFamily="34" charset="0"/>
                        </a:rPr>
                        <a:t> in </a:t>
                      </a:r>
                      <a:r>
                        <a:rPr lang="en-US" sz="1100" i="1" baseline="0" dirty="0">
                          <a:latin typeface="Arial" panose="020B0604020202020204" pitchFamily="34" charset="0"/>
                          <a:cs typeface="Arial" panose="020B0604020202020204" pitchFamily="34" charset="0"/>
                        </a:rPr>
                        <a:t>ten-</a:t>
                      </a:r>
                      <a:r>
                        <a:rPr lang="en-US" sz="1100" i="1" baseline="0" dirty="0" err="1">
                          <a:latin typeface="Arial" panose="020B0604020202020204" pitchFamily="34" charset="0"/>
                          <a:cs typeface="Arial" panose="020B0604020202020204" pitchFamily="34" charset="0"/>
                        </a:rPr>
                        <a:t>ase</a:t>
                      </a:r>
                      <a:r>
                        <a:rPr lang="en-US" sz="1100" i="1" baseline="0" dirty="0">
                          <a:latin typeface="Arial" panose="020B0604020202020204" pitchFamily="34" charset="0"/>
                          <a:cs typeface="Arial" panose="020B0604020202020204" pitchFamily="34" charset="0"/>
                        </a:rPr>
                        <a:t> complex.  </a:t>
                      </a:r>
                      <a:r>
                        <a:rPr lang="en-US" sz="1100" baseline="0" dirty="0">
                          <a:latin typeface="Arial" panose="020B0604020202020204" pitchFamily="34" charset="0"/>
                          <a:cs typeface="Arial" panose="020B0604020202020204" pitchFamily="34" charset="0"/>
                        </a:rPr>
                        <a:t>IXa/VIIIa activates X for clotting </a:t>
                      </a:r>
                      <a:r>
                        <a:rPr lang="en-US" sz="1100" i="1" baseline="0" dirty="0">
                          <a:latin typeface="Arial" panose="020B0604020202020204" pitchFamily="34" charset="0"/>
                          <a:cs typeface="Arial" panose="020B0604020202020204" pitchFamily="34" charset="0"/>
                        </a:rPr>
                        <a:t>in vivo</a:t>
                      </a:r>
                      <a:r>
                        <a:rPr lang="en-US" sz="1100" baseline="0" dirty="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marL="91442" marR="91442" marT="45706" marB="45706"/>
                </a:tc>
                <a:extLst>
                  <a:ext uri="{0D108BD9-81ED-4DB2-BD59-A6C34878D82A}">
                    <a16:rowId xmlns:a16="http://schemas.microsoft.com/office/drawing/2014/main" val="10007"/>
                  </a:ext>
                </a:extLst>
              </a:tr>
              <a:tr h="495780">
                <a:tc>
                  <a:txBody>
                    <a:bodyPr/>
                    <a:lstStyle/>
                    <a:p>
                      <a:r>
                        <a:rPr lang="en-US" sz="1100" b="1" dirty="0">
                          <a:latin typeface="Arial" panose="020B0604020202020204" pitchFamily="34" charset="0"/>
                          <a:cs typeface="Arial" panose="020B0604020202020204" pitchFamily="34" charset="0"/>
                        </a:rPr>
                        <a:t>X</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Stuart</a:t>
                      </a:r>
                      <a:r>
                        <a:rPr lang="en-US" sz="1100" b="1" baseline="0" dirty="0">
                          <a:latin typeface="Arial" panose="020B0604020202020204" pitchFamily="34" charset="0"/>
                          <a:cs typeface="Arial" panose="020B0604020202020204" pitchFamily="34" charset="0"/>
                        </a:rPr>
                        <a:t> Factor</a:t>
                      </a:r>
                      <a:endParaRPr lang="en-US" sz="1100" b="1" dirty="0">
                        <a:latin typeface="Arial" panose="020B0604020202020204" pitchFamily="34" charset="0"/>
                        <a:cs typeface="Arial" panose="020B0604020202020204" pitchFamily="34" charset="0"/>
                      </a:endParaRPr>
                    </a:p>
                  </a:txBody>
                  <a:tcPr marL="91442" marR="91442" marT="45706" marB="4570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latin typeface="Arial" panose="020B0604020202020204" pitchFamily="34" charset="0"/>
                          <a:cs typeface="Arial" panose="020B0604020202020204" pitchFamily="34" charset="0"/>
                        </a:rPr>
                        <a:t>Serine protease</a:t>
                      </a:r>
                    </a:p>
                  </a:txBody>
                  <a:tcPr marL="91442" marR="91442" marT="45706" marB="45706"/>
                </a:tc>
                <a:tc>
                  <a:txBody>
                    <a:bodyPr/>
                    <a:lstStyle/>
                    <a:p>
                      <a:r>
                        <a:rPr lang="en-US" sz="1100" dirty="0">
                          <a:latin typeface="Arial" panose="020B0604020202020204" pitchFamily="34" charset="0"/>
                          <a:cs typeface="Arial" panose="020B0604020202020204" pitchFamily="34" charset="0"/>
                        </a:rPr>
                        <a:t>Liver</a:t>
                      </a:r>
                      <a:r>
                        <a:rPr lang="en-US" sz="1400" dirty="0">
                          <a:solidFill>
                            <a:srgbClr val="FF0000"/>
                          </a:solidFill>
                          <a:latin typeface="Arial" panose="020B0604020202020204" pitchFamily="34" charset="0"/>
                          <a:cs typeface="Arial" panose="020B0604020202020204" pitchFamily="34" charset="0"/>
                        </a:rPr>
                        <a:t>*</a:t>
                      </a:r>
                    </a:p>
                  </a:txBody>
                  <a:tcPr marL="91442" marR="91442" marT="45706" marB="45706"/>
                </a:tc>
                <a:tc>
                  <a:txBody>
                    <a:bodyPr/>
                    <a:lstStyle/>
                    <a:p>
                      <a:r>
                        <a:rPr lang="en-US" sz="1100" dirty="0">
                          <a:latin typeface="Arial" panose="020B0604020202020204" pitchFamily="34" charset="0"/>
                          <a:cs typeface="Arial" panose="020B0604020202020204" pitchFamily="34" charset="0"/>
                        </a:rPr>
                        <a:t>Enzymatic</a:t>
                      </a:r>
                      <a:r>
                        <a:rPr lang="en-US" sz="1100" baseline="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component of </a:t>
                      </a:r>
                      <a:r>
                        <a:rPr lang="en-US" sz="1100" i="1" dirty="0">
                          <a:latin typeface="Arial" panose="020B0604020202020204" pitchFamily="34" charset="0"/>
                          <a:cs typeface="Arial" panose="020B0604020202020204" pitchFamily="34" charset="0"/>
                        </a:rPr>
                        <a:t>prothrombinase complex. </a:t>
                      </a:r>
                      <a:r>
                        <a:rPr lang="en-US" sz="1100" baseline="0" dirty="0">
                          <a:latin typeface="Arial" panose="020B0604020202020204" pitchFamily="34" charset="0"/>
                          <a:cs typeface="Arial" panose="020B0604020202020204" pitchFamily="34" charset="0"/>
                        </a:rPr>
                        <a:t>Tissue Factor Pathway Inhibitor (TFPI)/Xa complex inhibits </a:t>
                      </a:r>
                      <a:r>
                        <a:rPr lang="en-US" sz="1100" dirty="0">
                          <a:latin typeface="Arial" panose="020B0604020202020204" pitchFamily="34" charset="0"/>
                          <a:cs typeface="Arial" panose="020B0604020202020204" pitchFamily="34" charset="0"/>
                        </a:rPr>
                        <a:t>TF/VIIa</a:t>
                      </a:r>
                    </a:p>
                  </a:txBody>
                  <a:tcPr marL="91442" marR="91442" marT="45706" marB="45706"/>
                </a:tc>
                <a:extLst>
                  <a:ext uri="{0D108BD9-81ED-4DB2-BD59-A6C34878D82A}">
                    <a16:rowId xmlns:a16="http://schemas.microsoft.com/office/drawing/2014/main" val="10008"/>
                  </a:ext>
                </a:extLst>
              </a:tr>
              <a:tr h="426692">
                <a:tc>
                  <a:txBody>
                    <a:bodyPr/>
                    <a:lstStyle/>
                    <a:p>
                      <a:r>
                        <a:rPr lang="en-US" sz="1100" b="1" dirty="0">
                          <a:latin typeface="Arial" panose="020B0604020202020204" pitchFamily="34" charset="0"/>
                          <a:cs typeface="Arial" panose="020B0604020202020204" pitchFamily="34" charset="0"/>
                        </a:rPr>
                        <a:t>XI</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Antihemophiliac factor</a:t>
                      </a:r>
                      <a:r>
                        <a:rPr lang="en-US" sz="1100" b="1" baseline="0" dirty="0">
                          <a:latin typeface="Arial" panose="020B0604020202020204" pitchFamily="34" charset="0"/>
                          <a:cs typeface="Arial" panose="020B0604020202020204" pitchFamily="34" charset="0"/>
                        </a:rPr>
                        <a:t> C</a:t>
                      </a:r>
                      <a:endParaRPr lang="en-US" sz="1100" b="1" dirty="0">
                        <a:latin typeface="Arial" panose="020B0604020202020204" pitchFamily="34" charset="0"/>
                        <a:cs typeface="Arial" panose="020B0604020202020204" pitchFamily="34" charset="0"/>
                      </a:endParaRPr>
                    </a:p>
                  </a:txBody>
                  <a:tcPr marL="91442" marR="91442" marT="45706" marB="4570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latin typeface="Arial" panose="020B0604020202020204" pitchFamily="34" charset="0"/>
                          <a:cs typeface="Arial" panose="020B0604020202020204" pitchFamily="34" charset="0"/>
                        </a:rPr>
                        <a:t>Serine protease</a:t>
                      </a:r>
                    </a:p>
                  </a:txBody>
                  <a:tcPr marL="91442" marR="91442" marT="45706" marB="45706"/>
                </a:tc>
                <a:tc>
                  <a:txBody>
                    <a:bodyPr/>
                    <a:lstStyle/>
                    <a:p>
                      <a:r>
                        <a:rPr lang="en-US" sz="1100" dirty="0">
                          <a:latin typeface="Arial" panose="020B0604020202020204" pitchFamily="34" charset="0"/>
                          <a:cs typeface="Arial" panose="020B0604020202020204" pitchFamily="34" charset="0"/>
                        </a:rPr>
                        <a:t>Liver</a:t>
                      </a:r>
                    </a:p>
                  </a:txBody>
                  <a:tcPr marL="91442" marR="91442" marT="45706" marB="45706"/>
                </a:tc>
                <a:tc>
                  <a:txBody>
                    <a:bodyPr/>
                    <a:lstStyle/>
                    <a:p>
                      <a:r>
                        <a:rPr lang="en-US" sz="1100" dirty="0">
                          <a:latin typeface="Arial" panose="020B0604020202020204" pitchFamily="34" charset="0"/>
                          <a:cs typeface="Arial" panose="020B0604020202020204" pitchFamily="34" charset="0"/>
                        </a:rPr>
                        <a:t>Key role for</a:t>
                      </a:r>
                      <a:r>
                        <a:rPr lang="en-US" sz="1100" baseline="0" dirty="0">
                          <a:latin typeface="Arial" panose="020B0604020202020204" pitchFamily="34" charset="0"/>
                          <a:cs typeface="Arial" panose="020B0604020202020204" pitchFamily="34" charset="0"/>
                        </a:rPr>
                        <a:t> clotting</a:t>
                      </a:r>
                      <a:r>
                        <a:rPr lang="en-US" sz="1100" dirty="0">
                          <a:latin typeface="Arial" panose="020B0604020202020204" pitchFamily="34" charset="0"/>
                          <a:cs typeface="Arial" panose="020B0604020202020204" pitchFamily="34" charset="0"/>
                        </a:rPr>
                        <a:t> </a:t>
                      </a:r>
                      <a:r>
                        <a:rPr lang="en-US" sz="1100" i="1" dirty="0">
                          <a:latin typeface="Arial" panose="020B0604020202020204" pitchFamily="34" charset="0"/>
                          <a:cs typeface="Arial" panose="020B0604020202020204" pitchFamily="34" charset="0"/>
                        </a:rPr>
                        <a:t>in vivo </a:t>
                      </a:r>
                      <a:r>
                        <a:rPr lang="en-US" sz="1100" i="0" dirty="0">
                          <a:latin typeface="Arial" panose="020B0604020202020204" pitchFamily="34" charset="0"/>
                          <a:cs typeface="Arial" panose="020B0604020202020204" pitchFamily="34" charset="0"/>
                        </a:rPr>
                        <a:t>through activation of Factor IX after its activation by thrombin</a:t>
                      </a:r>
                      <a:endParaRPr lang="en-US" sz="1100" dirty="0">
                        <a:latin typeface="Arial" panose="020B0604020202020204" pitchFamily="34" charset="0"/>
                        <a:cs typeface="Arial" panose="020B0604020202020204" pitchFamily="34" charset="0"/>
                      </a:endParaRPr>
                    </a:p>
                  </a:txBody>
                  <a:tcPr marL="91442" marR="91442" marT="45706" marB="45706"/>
                </a:tc>
                <a:extLst>
                  <a:ext uri="{0D108BD9-81ED-4DB2-BD59-A6C34878D82A}">
                    <a16:rowId xmlns:a16="http://schemas.microsoft.com/office/drawing/2014/main" val="10009"/>
                  </a:ext>
                </a:extLst>
              </a:tr>
              <a:tr h="426692">
                <a:tc>
                  <a:txBody>
                    <a:bodyPr/>
                    <a:lstStyle/>
                    <a:p>
                      <a:r>
                        <a:rPr lang="en-US" sz="1100" b="1" dirty="0">
                          <a:latin typeface="Arial" panose="020B0604020202020204" pitchFamily="34" charset="0"/>
                          <a:cs typeface="Arial" panose="020B0604020202020204" pitchFamily="34" charset="0"/>
                        </a:rPr>
                        <a:t>XII</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Hageman factor</a:t>
                      </a:r>
                    </a:p>
                  </a:txBody>
                  <a:tcPr marL="91442" marR="91442" marT="45706" marB="4570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FF0000"/>
                          </a:solidFill>
                          <a:latin typeface="Arial" panose="020B0604020202020204" pitchFamily="34" charset="0"/>
                          <a:cs typeface="Arial" panose="020B0604020202020204" pitchFamily="34" charset="0"/>
                        </a:rPr>
                        <a:t>Serine protease</a:t>
                      </a:r>
                    </a:p>
                  </a:txBody>
                  <a:tcPr marL="91442" marR="91442" marT="45706" marB="45706"/>
                </a:tc>
                <a:tc>
                  <a:txBody>
                    <a:bodyPr/>
                    <a:lstStyle/>
                    <a:p>
                      <a:r>
                        <a:rPr lang="en-US" sz="1100" dirty="0">
                          <a:latin typeface="Arial" panose="020B0604020202020204" pitchFamily="34" charset="0"/>
                          <a:cs typeface="Arial" panose="020B0604020202020204" pitchFamily="34" charset="0"/>
                        </a:rPr>
                        <a:t>Liver</a:t>
                      </a:r>
                    </a:p>
                  </a:txBody>
                  <a:tcPr marL="91442" marR="91442" marT="45706" marB="45706"/>
                </a:tc>
                <a:tc>
                  <a:txBody>
                    <a:bodyPr/>
                    <a:lstStyle/>
                    <a:p>
                      <a:r>
                        <a:rPr lang="en-US" sz="1100" dirty="0">
                          <a:latin typeface="Arial" panose="020B0604020202020204" pitchFamily="34" charset="0"/>
                          <a:cs typeface="Arial" panose="020B0604020202020204" pitchFamily="34" charset="0"/>
                        </a:rPr>
                        <a:t>Deficiency can be associated with thrombosis. Links coagulation to inflammation and innate immunity</a:t>
                      </a:r>
                    </a:p>
                  </a:txBody>
                  <a:tcPr marL="91442" marR="91442" marT="45706" marB="45706"/>
                </a:tc>
                <a:extLst>
                  <a:ext uri="{0D108BD9-81ED-4DB2-BD59-A6C34878D82A}">
                    <a16:rowId xmlns:a16="http://schemas.microsoft.com/office/drawing/2014/main" val="10010"/>
                  </a:ext>
                </a:extLst>
              </a:tr>
              <a:tr h="426692">
                <a:tc>
                  <a:txBody>
                    <a:bodyPr/>
                    <a:lstStyle/>
                    <a:p>
                      <a:r>
                        <a:rPr lang="en-US" sz="1100" b="1" dirty="0">
                          <a:latin typeface="Arial" panose="020B0604020202020204" pitchFamily="34" charset="0"/>
                          <a:cs typeface="Arial" panose="020B0604020202020204" pitchFamily="34" charset="0"/>
                        </a:rPr>
                        <a:t>XIII</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Fibrin stabilizing factor</a:t>
                      </a:r>
                    </a:p>
                  </a:txBody>
                  <a:tcPr marL="91442" marR="91442" marT="45706" marB="45706"/>
                </a:tc>
                <a:tc>
                  <a:txBody>
                    <a:bodyPr/>
                    <a:lstStyle/>
                    <a:p>
                      <a:r>
                        <a:rPr lang="en-US" sz="1100" dirty="0">
                          <a:latin typeface="Arial" panose="020B0604020202020204" pitchFamily="34" charset="0"/>
                          <a:cs typeface="Arial" panose="020B0604020202020204" pitchFamily="34" charset="0"/>
                        </a:rPr>
                        <a:t>Enzyme</a:t>
                      </a:r>
                    </a:p>
                  </a:txBody>
                  <a:tcPr marL="91442" marR="91442" marT="45706" marB="45706"/>
                </a:tc>
                <a:tc>
                  <a:txBody>
                    <a:bodyPr/>
                    <a:lstStyle/>
                    <a:p>
                      <a:r>
                        <a:rPr lang="en-US" sz="1100" baseline="0" dirty="0">
                          <a:latin typeface="Arial" panose="020B0604020202020204" pitchFamily="34" charset="0"/>
                          <a:cs typeface="Arial" panose="020B0604020202020204" pitchFamily="34" charset="0"/>
                        </a:rPr>
                        <a:t>Active subunit by megakaryocytes</a:t>
                      </a:r>
                      <a:endParaRPr lang="en-US" sz="1100" dirty="0">
                        <a:latin typeface="Arial" panose="020B0604020202020204" pitchFamily="34" charset="0"/>
                        <a:cs typeface="Arial" panose="020B0604020202020204" pitchFamily="34" charset="0"/>
                      </a:endParaRPr>
                    </a:p>
                  </a:txBody>
                  <a:tcPr marL="91442" marR="91442" marT="45706" marB="45706"/>
                </a:tc>
                <a:tc>
                  <a:txBody>
                    <a:bodyPr/>
                    <a:lstStyle/>
                    <a:p>
                      <a:r>
                        <a:rPr lang="en-US" sz="1100" dirty="0">
                          <a:latin typeface="Arial" panose="020B0604020202020204" pitchFamily="34" charset="0"/>
                          <a:cs typeface="Arial" panose="020B0604020202020204" pitchFamily="34" charset="0"/>
                        </a:rPr>
                        <a:t>Tranglutaminase</a:t>
                      </a:r>
                      <a:r>
                        <a:rPr lang="en-US" sz="1100" baseline="0" dirty="0">
                          <a:latin typeface="Arial" panose="020B0604020202020204" pitchFamily="34" charset="0"/>
                          <a:cs typeface="Arial" panose="020B0604020202020204" pitchFamily="34" charset="0"/>
                        </a:rPr>
                        <a:t> that c</a:t>
                      </a:r>
                      <a:r>
                        <a:rPr lang="en-US" sz="1100" dirty="0">
                          <a:latin typeface="Arial" panose="020B0604020202020204" pitchFamily="34" charset="0"/>
                          <a:cs typeface="Arial" panose="020B0604020202020204" pitchFamily="34" charset="0"/>
                        </a:rPr>
                        <a:t>rosslinks and stabilizes the</a:t>
                      </a:r>
                      <a:r>
                        <a:rPr lang="en-US" sz="1100" baseline="0" dirty="0">
                          <a:latin typeface="Arial" panose="020B0604020202020204" pitchFamily="34" charset="0"/>
                          <a:cs typeface="Arial" panose="020B0604020202020204" pitchFamily="34" charset="0"/>
                        </a:rPr>
                        <a:t> fibrin clot</a:t>
                      </a:r>
                      <a:endParaRPr lang="en-US" sz="1100" dirty="0">
                        <a:latin typeface="Arial" panose="020B0604020202020204" pitchFamily="34" charset="0"/>
                        <a:cs typeface="Arial" panose="020B0604020202020204" pitchFamily="34" charset="0"/>
                      </a:endParaRPr>
                    </a:p>
                  </a:txBody>
                  <a:tcPr marL="91442" marR="91442" marT="45706" marB="45706"/>
                </a:tc>
                <a:extLst>
                  <a:ext uri="{0D108BD9-81ED-4DB2-BD59-A6C34878D82A}">
                    <a16:rowId xmlns:a16="http://schemas.microsoft.com/office/drawing/2014/main" val="10011"/>
                  </a:ext>
                </a:extLst>
              </a:tr>
              <a:tr h="594332">
                <a:tc>
                  <a:txBody>
                    <a:bodyPr/>
                    <a:lstStyle/>
                    <a:p>
                      <a:r>
                        <a:rPr lang="en-US" sz="1100" b="1" dirty="0">
                          <a:latin typeface="Arial" panose="020B0604020202020204" pitchFamily="34" charset="0"/>
                          <a:cs typeface="Arial" panose="020B0604020202020204" pitchFamily="34" charset="0"/>
                        </a:rPr>
                        <a:t>vWF</a:t>
                      </a:r>
                    </a:p>
                  </a:txBody>
                  <a:tcPr marL="91442" marR="91442" marT="45706" marB="45706"/>
                </a:tc>
                <a:tc>
                  <a:txBody>
                    <a:bodyPr/>
                    <a:lstStyle/>
                    <a:p>
                      <a:r>
                        <a:rPr lang="en-US" sz="1100" b="1" dirty="0">
                          <a:latin typeface="Arial" panose="020B0604020202020204" pitchFamily="34" charset="0"/>
                          <a:cs typeface="Arial" panose="020B0604020202020204" pitchFamily="34" charset="0"/>
                        </a:rPr>
                        <a:t>von Willebrand factor</a:t>
                      </a:r>
                    </a:p>
                  </a:txBody>
                  <a:tcPr marL="91442" marR="91442" marT="45706" marB="45706"/>
                </a:tc>
                <a:tc>
                  <a:txBody>
                    <a:bodyPr/>
                    <a:lstStyle/>
                    <a:p>
                      <a:r>
                        <a:rPr lang="en-US" sz="1100" dirty="0">
                          <a:latin typeface="Arial" panose="020B0604020202020204" pitchFamily="34" charset="0"/>
                          <a:cs typeface="Arial" panose="020B0604020202020204" pitchFamily="34" charset="0"/>
                        </a:rPr>
                        <a:t>Multimeric glycoprotein</a:t>
                      </a:r>
                    </a:p>
                  </a:txBody>
                  <a:tcPr marL="91442" marR="91442" marT="45706" marB="45706"/>
                </a:tc>
                <a:tc>
                  <a:txBody>
                    <a:bodyPr/>
                    <a:lstStyle/>
                    <a:p>
                      <a:r>
                        <a:rPr lang="en-US" sz="1100" dirty="0">
                          <a:latin typeface="Arial" panose="020B0604020202020204" pitchFamily="34" charset="0"/>
                          <a:cs typeface="Arial" panose="020B0604020202020204" pitchFamily="34" charset="0"/>
                        </a:rPr>
                        <a:t>Endothelial</a:t>
                      </a:r>
                      <a:r>
                        <a:rPr lang="en-US" sz="1100" baseline="0" dirty="0">
                          <a:latin typeface="Arial" panose="020B0604020202020204" pitchFamily="34" charset="0"/>
                          <a:cs typeface="Arial" panose="020B0604020202020204" pitchFamily="34" charset="0"/>
                        </a:rPr>
                        <a:t> cells</a:t>
                      </a:r>
                      <a:r>
                        <a:rPr lang="en-US" sz="1100" dirty="0">
                          <a:latin typeface="Arial" panose="020B0604020202020204" pitchFamily="34" charset="0"/>
                          <a:cs typeface="Arial" panose="020B0604020202020204" pitchFamily="34" charset="0"/>
                        </a:rPr>
                        <a:t>, megakaryocytes</a:t>
                      </a:r>
                      <a:r>
                        <a:rPr lang="en-US" sz="1100" baseline="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stored in platelets</a:t>
                      </a:r>
                    </a:p>
                  </a:txBody>
                  <a:tcPr marL="91442" marR="91442" marT="45706" marB="45706"/>
                </a:tc>
                <a:tc>
                  <a:txBody>
                    <a:bodyPr/>
                    <a:lstStyle/>
                    <a:p>
                      <a:r>
                        <a:rPr lang="en-US" sz="1100" dirty="0">
                          <a:latin typeface="Arial" panose="020B0604020202020204" pitchFamily="34" charset="0"/>
                          <a:cs typeface="Arial" panose="020B0604020202020204" pitchFamily="34" charset="0"/>
                        </a:rPr>
                        <a:t>Platelet</a:t>
                      </a:r>
                      <a:r>
                        <a:rPr lang="en-US" sz="1100" baseline="0" dirty="0">
                          <a:latin typeface="Arial" panose="020B0604020202020204" pitchFamily="34" charset="0"/>
                          <a:cs typeface="Arial" panose="020B0604020202020204" pitchFamily="34" charset="0"/>
                        </a:rPr>
                        <a:t> binding, aggregation, activation</a:t>
                      </a:r>
                      <a:endParaRPr lang="en-US" sz="1100" dirty="0">
                        <a:latin typeface="Arial" panose="020B0604020202020204" pitchFamily="34" charset="0"/>
                        <a:cs typeface="Arial" panose="020B0604020202020204" pitchFamily="34" charset="0"/>
                      </a:endParaRPr>
                    </a:p>
                  </a:txBody>
                  <a:tcPr marL="91442" marR="91442" marT="45706" marB="45706"/>
                </a:tc>
                <a:extLst>
                  <a:ext uri="{0D108BD9-81ED-4DB2-BD59-A6C34878D82A}">
                    <a16:rowId xmlns:a16="http://schemas.microsoft.com/office/drawing/2014/main" val="10012"/>
                  </a:ext>
                </a:extLst>
              </a:tr>
            </a:tbl>
          </a:graphicData>
        </a:graphic>
      </p:graphicFrame>
      <p:sp>
        <p:nvSpPr>
          <p:cNvPr id="5" name="TextBox 4">
            <a:extLst>
              <a:ext uri="{FF2B5EF4-FFF2-40B4-BE49-F238E27FC236}">
                <a16:creationId xmlns:a16="http://schemas.microsoft.com/office/drawing/2014/main" id="{749E8AEC-6DB1-56BD-3359-74D1855E799E}"/>
              </a:ext>
            </a:extLst>
          </p:cNvPr>
          <p:cNvSpPr txBox="1"/>
          <p:nvPr/>
        </p:nvSpPr>
        <p:spPr>
          <a:xfrm>
            <a:off x="4881563" y="6370639"/>
            <a:ext cx="1516062" cy="307975"/>
          </a:xfrm>
          <a:prstGeom prst="rect">
            <a:avLst/>
          </a:prstGeom>
          <a:noFill/>
        </p:spPr>
        <p:txBody>
          <a:bodyPr wrap="none">
            <a:spAutoFit/>
          </a:bodyPr>
          <a:lstStyle/>
          <a:p>
            <a:pPr eaLnBrk="1" fontAlgn="auto" hangingPunct="1">
              <a:spcBef>
                <a:spcPts val="0"/>
              </a:spcBef>
              <a:spcAft>
                <a:spcPts val="0"/>
              </a:spcAft>
              <a:defRPr/>
            </a:pPr>
            <a:r>
              <a:rPr lang="en-US" sz="1400" dirty="0">
                <a:solidFill>
                  <a:srgbClr val="FF0000"/>
                </a:solidFill>
                <a:latin typeface="Calibri" panose="020F0502020204030204"/>
                <a:ea typeface="+mn-ea"/>
              </a:rPr>
              <a:t>*</a:t>
            </a:r>
            <a:r>
              <a:rPr lang="en-US" sz="1100" dirty="0">
                <a:solidFill>
                  <a:srgbClr val="FF0000"/>
                </a:solidFill>
                <a:latin typeface="Calibri" panose="020F0502020204030204"/>
                <a:ea typeface="+mn-ea"/>
              </a:rPr>
              <a:t> </a:t>
            </a:r>
            <a:r>
              <a:rPr lang="en-US" sz="1100" dirty="0">
                <a:latin typeface="Calibri" panose="020F0502020204030204"/>
                <a:ea typeface="+mn-ea"/>
              </a:rPr>
              <a:t>Vitamin K dependent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71BE628-9CAA-50ED-5FBD-5A85F842FA6F}"/>
              </a:ext>
            </a:extLst>
          </p:cNvPr>
          <p:cNvGraphicFramePr>
            <a:graphicFrameLocks noGrp="1"/>
          </p:cNvGraphicFramePr>
          <p:nvPr>
            <p:extLst>
              <p:ext uri="{D42A27DB-BD31-4B8C-83A1-F6EECF244321}">
                <p14:modId xmlns:p14="http://schemas.microsoft.com/office/powerpoint/2010/main" val="2995777349"/>
              </p:ext>
            </p:extLst>
          </p:nvPr>
        </p:nvGraphicFramePr>
        <p:xfrm>
          <a:off x="664028" y="200996"/>
          <a:ext cx="10863943" cy="6427796"/>
        </p:xfrm>
        <a:graphic>
          <a:graphicData uri="http://schemas.openxmlformats.org/drawingml/2006/table">
            <a:tbl>
              <a:tblPr firstRow="1" bandRow="1">
                <a:tableStyleId>{5C22544A-7EE6-4342-B048-85BDC9FD1C3A}</a:tableStyleId>
              </a:tblPr>
              <a:tblGrid>
                <a:gridCol w="586427">
                  <a:extLst>
                    <a:ext uri="{9D8B030D-6E8A-4147-A177-3AD203B41FA5}">
                      <a16:colId xmlns:a16="http://schemas.microsoft.com/office/drawing/2014/main" val="20000"/>
                    </a:ext>
                  </a:extLst>
                </a:gridCol>
                <a:gridCol w="1470543">
                  <a:extLst>
                    <a:ext uri="{9D8B030D-6E8A-4147-A177-3AD203B41FA5}">
                      <a16:colId xmlns:a16="http://schemas.microsoft.com/office/drawing/2014/main" val="20001"/>
                    </a:ext>
                  </a:extLst>
                </a:gridCol>
                <a:gridCol w="1050387">
                  <a:extLst>
                    <a:ext uri="{9D8B030D-6E8A-4147-A177-3AD203B41FA5}">
                      <a16:colId xmlns:a16="http://schemas.microsoft.com/office/drawing/2014/main" val="20002"/>
                    </a:ext>
                  </a:extLst>
                </a:gridCol>
                <a:gridCol w="1260466">
                  <a:extLst>
                    <a:ext uri="{9D8B030D-6E8A-4147-A177-3AD203B41FA5}">
                      <a16:colId xmlns:a16="http://schemas.microsoft.com/office/drawing/2014/main" val="20003"/>
                    </a:ext>
                  </a:extLst>
                </a:gridCol>
                <a:gridCol w="1456590">
                  <a:extLst>
                    <a:ext uri="{9D8B030D-6E8A-4147-A177-3AD203B41FA5}">
                      <a16:colId xmlns:a16="http://schemas.microsoft.com/office/drawing/2014/main" val="20004"/>
                    </a:ext>
                  </a:extLst>
                </a:gridCol>
                <a:gridCol w="5039530">
                  <a:extLst>
                    <a:ext uri="{9D8B030D-6E8A-4147-A177-3AD203B41FA5}">
                      <a16:colId xmlns:a16="http://schemas.microsoft.com/office/drawing/2014/main" val="20005"/>
                    </a:ext>
                  </a:extLst>
                </a:gridCol>
              </a:tblGrid>
              <a:tr h="518226">
                <a:tc>
                  <a:txBody>
                    <a:bodyPr/>
                    <a:lstStyle/>
                    <a:p>
                      <a:endParaRPr lang="en-US" sz="900" b="0" dirty="0">
                        <a:latin typeface="Arial" panose="020B0604020202020204" pitchFamily="34" charset="0"/>
                        <a:cs typeface="Arial" panose="020B0604020202020204" pitchFamily="34" charset="0"/>
                      </a:endParaRPr>
                    </a:p>
                  </a:txBody>
                  <a:tcPr marL="91424" marR="91424" marT="45730" marB="45730"/>
                </a:tc>
                <a:tc>
                  <a:txBody>
                    <a:bodyPr/>
                    <a:lstStyle/>
                    <a:p>
                      <a:r>
                        <a:rPr lang="en-US" sz="1600" b="0" dirty="0">
                          <a:latin typeface="Arial" panose="020B0604020202020204" pitchFamily="34" charset="0"/>
                          <a:cs typeface="Arial" panose="020B0604020202020204" pitchFamily="34" charset="0"/>
                        </a:rPr>
                        <a:t>Name(s)</a:t>
                      </a:r>
                    </a:p>
                  </a:txBody>
                  <a:tcPr marL="91424" marR="91424" marT="45730" marB="45730"/>
                </a:tc>
                <a:tc>
                  <a:txBody>
                    <a:bodyPr/>
                    <a:lstStyle/>
                    <a:p>
                      <a:pPr algn="ctr"/>
                      <a:r>
                        <a:rPr lang="en-US" sz="1600" b="0" baseline="0" dirty="0">
                          <a:latin typeface="Arial" panose="020B0604020202020204" pitchFamily="34" charset="0"/>
                          <a:cs typeface="Arial" panose="020B0604020202020204" pitchFamily="34" charset="0"/>
                        </a:rPr>
                        <a:t>Vitamin K</a:t>
                      </a:r>
                      <a:endParaRPr lang="en-US" sz="1600" b="0" dirty="0">
                        <a:latin typeface="Arial" panose="020B0604020202020204" pitchFamily="34" charset="0"/>
                        <a:cs typeface="Arial" panose="020B0604020202020204" pitchFamily="34" charset="0"/>
                      </a:endParaRPr>
                    </a:p>
                  </a:txBody>
                  <a:tcPr marL="91424" marR="91424" marT="45730" marB="45730"/>
                </a:tc>
                <a:tc>
                  <a:txBody>
                    <a:bodyPr/>
                    <a:lstStyle/>
                    <a:p>
                      <a:r>
                        <a:rPr lang="en-US" sz="1600" b="0" dirty="0">
                          <a:latin typeface="Arial" panose="020B0604020202020204" pitchFamily="34" charset="0"/>
                          <a:cs typeface="Arial" panose="020B0604020202020204" pitchFamily="34" charset="0"/>
                        </a:rPr>
                        <a:t>Classic </a:t>
                      </a:r>
                      <a:r>
                        <a:rPr lang="en-US" sz="1600" b="1" dirty="0">
                          <a:latin typeface="Arial" panose="020B0604020202020204" pitchFamily="34" charset="0"/>
                          <a:cs typeface="Arial" panose="020B0604020202020204" pitchFamily="34" charset="0"/>
                        </a:rPr>
                        <a:t>Lab</a:t>
                      </a:r>
                      <a:r>
                        <a:rPr lang="en-US" sz="1600" b="0" dirty="0">
                          <a:latin typeface="Arial" panose="020B0604020202020204" pitchFamily="34" charset="0"/>
                          <a:cs typeface="Arial" panose="020B0604020202020204" pitchFamily="34" charset="0"/>
                        </a:rPr>
                        <a:t> Pathway</a:t>
                      </a:r>
                    </a:p>
                  </a:txBody>
                  <a:tcPr marL="91424" marR="91424" marT="45730" marB="45730"/>
                </a:tc>
                <a:tc>
                  <a:txBody>
                    <a:bodyPr/>
                    <a:lstStyle/>
                    <a:p>
                      <a:r>
                        <a:rPr lang="en-US" sz="1600" b="0" dirty="0">
                          <a:latin typeface="Arial" panose="020B0604020202020204" pitchFamily="34" charset="0"/>
                          <a:cs typeface="Arial" panose="020B0604020202020204" pitchFamily="34" charset="0"/>
                        </a:rPr>
                        <a:t>Abnorm</a:t>
                      </a:r>
                      <a:r>
                        <a:rPr lang="en-US" sz="1600" b="0" baseline="0" dirty="0">
                          <a:latin typeface="Arial" panose="020B0604020202020204" pitchFamily="34" charset="0"/>
                          <a:cs typeface="Arial" panose="020B0604020202020204" pitchFamily="34" charset="0"/>
                        </a:rPr>
                        <a:t>al Tests</a:t>
                      </a:r>
                      <a:endParaRPr lang="en-US" sz="1600" b="0" dirty="0">
                        <a:latin typeface="Arial" panose="020B0604020202020204" pitchFamily="34" charset="0"/>
                        <a:cs typeface="Arial" panose="020B0604020202020204" pitchFamily="34" charset="0"/>
                      </a:endParaRPr>
                    </a:p>
                  </a:txBody>
                  <a:tcPr marL="91424" marR="91424" marT="45730" marB="45730"/>
                </a:tc>
                <a:tc>
                  <a:txBody>
                    <a:bodyPr/>
                    <a:lstStyle/>
                    <a:p>
                      <a:r>
                        <a:rPr lang="en-US" sz="1600" b="0" dirty="0">
                          <a:latin typeface="Arial" panose="020B0604020202020204" pitchFamily="34" charset="0"/>
                          <a:cs typeface="Arial" panose="020B0604020202020204" pitchFamily="34" charset="0"/>
                        </a:rPr>
                        <a:t>Bleeding</a:t>
                      </a:r>
                      <a:r>
                        <a:rPr lang="en-US" sz="1600" b="0" baseline="0" dirty="0">
                          <a:latin typeface="Arial" panose="020B0604020202020204" pitchFamily="34" charset="0"/>
                          <a:cs typeface="Arial" panose="020B0604020202020204" pitchFamily="34" charset="0"/>
                        </a:rPr>
                        <a:t> diathesis with  deficiency</a:t>
                      </a:r>
                      <a:endParaRPr lang="en-US" sz="1600" b="0" dirty="0">
                        <a:latin typeface="Arial" panose="020B0604020202020204" pitchFamily="34" charset="0"/>
                        <a:cs typeface="Arial" panose="020B0604020202020204" pitchFamily="34" charset="0"/>
                      </a:endParaRPr>
                    </a:p>
                  </a:txBody>
                  <a:tcPr marL="91424" marR="91424" marT="45730" marB="45730"/>
                </a:tc>
                <a:extLst>
                  <a:ext uri="{0D108BD9-81ED-4DB2-BD59-A6C34878D82A}">
                    <a16:rowId xmlns:a16="http://schemas.microsoft.com/office/drawing/2014/main" val="10000"/>
                  </a:ext>
                </a:extLst>
              </a:tr>
              <a:tr h="426769">
                <a:tc>
                  <a:txBody>
                    <a:bodyPr/>
                    <a:lstStyle/>
                    <a:p>
                      <a:r>
                        <a:rPr lang="en-US" sz="1100" b="1" dirty="0">
                          <a:latin typeface="Arial" panose="020B0604020202020204" pitchFamily="34" charset="0"/>
                          <a:cs typeface="Arial" panose="020B0604020202020204" pitchFamily="34" charset="0"/>
                        </a:rPr>
                        <a:t>I</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Fibrinogen</a:t>
                      </a:r>
                    </a:p>
                  </a:txBody>
                  <a:tcPr marL="91424" marR="91424" marT="45730" marB="45730"/>
                </a:tc>
                <a:tc>
                  <a:txBody>
                    <a:bodyPr/>
                    <a:lstStyle/>
                    <a:p>
                      <a:pPr algn="ctr"/>
                      <a:endParaRPr lang="en-US" sz="1100" dirty="0">
                        <a:latin typeface="Arial" panose="020B0604020202020204" pitchFamily="34" charset="0"/>
                        <a:cs typeface="Arial" panose="020B0604020202020204" pitchFamily="34" charset="0"/>
                      </a:endParaRPr>
                    </a:p>
                  </a:txBody>
                  <a:tcPr marL="91424" marR="91424" marT="45730" marB="45730"/>
                </a:tc>
                <a:tc>
                  <a:txBody>
                    <a:bodyPr/>
                    <a:lstStyle/>
                    <a:p>
                      <a:r>
                        <a:rPr lang="en-US" sz="1100" dirty="0">
                          <a:latin typeface="Arial" panose="020B0604020202020204" pitchFamily="34" charset="0"/>
                          <a:cs typeface="Arial" panose="020B0604020202020204" pitchFamily="34" charset="0"/>
                        </a:rPr>
                        <a:t>Common</a:t>
                      </a:r>
                    </a:p>
                  </a:txBody>
                  <a:tcPr marL="91424" marR="91424" marT="45730" marB="45730"/>
                </a:tc>
                <a:tc>
                  <a:txBody>
                    <a:bodyPr/>
                    <a:lstStyle/>
                    <a:p>
                      <a:r>
                        <a:rPr lang="en-US" sz="1100" dirty="0">
                          <a:latin typeface="Arial" panose="020B0604020202020204" pitchFamily="34" charset="0"/>
                          <a:cs typeface="Arial" panose="020B0604020202020204" pitchFamily="34" charset="0"/>
                        </a:rPr>
                        <a:t>PT, aPTT</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Mild to severe depending on deficiency</a:t>
                      </a:r>
                      <a:r>
                        <a:rPr lang="en-US" sz="1100" baseline="0" dirty="0">
                          <a:latin typeface="Arial" panose="020B0604020202020204" pitchFamily="34" charset="0"/>
                          <a:cs typeface="Arial" panose="020B0604020202020204" pitchFamily="34" charset="0"/>
                        </a:rPr>
                        <a:t> but very rare (1-2 per million). Dysfunctional forms can predispose to thrombosis.</a:t>
                      </a:r>
                      <a:endParaRPr lang="en-US" sz="1100" dirty="0">
                        <a:latin typeface="Arial" panose="020B0604020202020204" pitchFamily="34" charset="0"/>
                        <a:cs typeface="Arial" panose="020B0604020202020204" pitchFamily="34" charset="0"/>
                      </a:endParaRPr>
                    </a:p>
                  </a:txBody>
                  <a:tcPr marL="91424" marR="91424" marT="45730" marB="45730"/>
                </a:tc>
                <a:extLst>
                  <a:ext uri="{0D108BD9-81ED-4DB2-BD59-A6C34878D82A}">
                    <a16:rowId xmlns:a16="http://schemas.microsoft.com/office/drawing/2014/main" val="10001"/>
                  </a:ext>
                </a:extLst>
              </a:tr>
              <a:tr h="426769">
                <a:tc>
                  <a:txBody>
                    <a:bodyPr/>
                    <a:lstStyle/>
                    <a:p>
                      <a:r>
                        <a:rPr lang="en-US" sz="1100" b="1" dirty="0">
                          <a:latin typeface="Arial" panose="020B0604020202020204" pitchFamily="34" charset="0"/>
                          <a:cs typeface="Arial" panose="020B0604020202020204" pitchFamily="34" charset="0"/>
                        </a:rPr>
                        <a:t>II</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Prothrombin</a:t>
                      </a:r>
                    </a:p>
                  </a:txBody>
                  <a:tcPr marL="91424" marR="91424" marT="45730" marB="45730"/>
                </a:tc>
                <a:tc>
                  <a:txBody>
                    <a:bodyPr/>
                    <a:lstStyle/>
                    <a:p>
                      <a:pPr algn="ctr"/>
                      <a:r>
                        <a:rPr lang="en-US" sz="1100" dirty="0">
                          <a:latin typeface="Arial" panose="020B0604020202020204" pitchFamily="34" charset="0"/>
                          <a:cs typeface="Arial" panose="020B0604020202020204" pitchFamily="34" charset="0"/>
                        </a:rPr>
                        <a:t>Required</a:t>
                      </a:r>
                    </a:p>
                  </a:txBody>
                  <a:tcPr marL="91424" marR="91424" marT="45730" marB="45730"/>
                </a:tc>
                <a:tc>
                  <a:txBody>
                    <a:bodyPr/>
                    <a:lstStyle/>
                    <a:p>
                      <a:r>
                        <a:rPr lang="en-US" sz="1100" dirty="0">
                          <a:latin typeface="Arial" panose="020B0604020202020204" pitchFamily="34" charset="0"/>
                          <a:cs typeface="Arial" panose="020B0604020202020204" pitchFamily="34" charset="0"/>
                        </a:rPr>
                        <a:t>Common</a:t>
                      </a:r>
                    </a:p>
                  </a:txBody>
                  <a:tcPr marL="91424" marR="91424" marT="45730" marB="45730"/>
                </a:tc>
                <a:tc>
                  <a:txBody>
                    <a:bodyPr/>
                    <a:lstStyle/>
                    <a:p>
                      <a:r>
                        <a:rPr lang="en-US" sz="1100" dirty="0">
                          <a:latin typeface="Arial" panose="020B0604020202020204" pitchFamily="34" charset="0"/>
                          <a:cs typeface="Arial" panose="020B0604020202020204" pitchFamily="34" charset="0"/>
                        </a:rPr>
                        <a:t>PT, aPTT</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Mild to severe depending on deficiency but very rare (1 per 2 million)</a:t>
                      </a:r>
                    </a:p>
                  </a:txBody>
                  <a:tcPr marL="91424" marR="91424" marT="45730" marB="45730"/>
                </a:tc>
                <a:extLst>
                  <a:ext uri="{0D108BD9-81ED-4DB2-BD59-A6C34878D82A}">
                    <a16:rowId xmlns:a16="http://schemas.microsoft.com/office/drawing/2014/main" val="10002"/>
                  </a:ext>
                </a:extLst>
              </a:tr>
              <a:tr h="426776">
                <a:tc>
                  <a:txBody>
                    <a:bodyPr/>
                    <a:lstStyle/>
                    <a:p>
                      <a:r>
                        <a:rPr lang="en-US" sz="1100" b="1" dirty="0">
                          <a:latin typeface="Arial" panose="020B0604020202020204" pitchFamily="34" charset="0"/>
                          <a:cs typeface="Arial" panose="020B0604020202020204" pitchFamily="34" charset="0"/>
                        </a:rPr>
                        <a:t>III</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Tissue</a:t>
                      </a:r>
                      <a:r>
                        <a:rPr lang="en-US" sz="1100" b="1" baseline="0" dirty="0">
                          <a:latin typeface="Arial" panose="020B0604020202020204" pitchFamily="34" charset="0"/>
                          <a:cs typeface="Arial" panose="020B0604020202020204" pitchFamily="34" charset="0"/>
                        </a:rPr>
                        <a:t> Factor, tissue thromboplastin</a:t>
                      </a:r>
                      <a:endParaRPr lang="en-US" sz="1100" b="1" dirty="0">
                        <a:latin typeface="Arial" panose="020B0604020202020204" pitchFamily="34" charset="0"/>
                        <a:cs typeface="Arial" panose="020B0604020202020204" pitchFamily="34" charset="0"/>
                      </a:endParaRPr>
                    </a:p>
                  </a:txBody>
                  <a:tcPr marL="91424" marR="91424" marT="45730" marB="45730"/>
                </a:tc>
                <a:tc>
                  <a:txBody>
                    <a:bodyPr/>
                    <a:lstStyle/>
                    <a:p>
                      <a:pPr algn="ctr"/>
                      <a:endParaRPr lang="en-US" sz="1100" dirty="0">
                        <a:latin typeface="Arial" panose="020B0604020202020204" pitchFamily="34" charset="0"/>
                        <a:cs typeface="Arial" panose="020B0604020202020204" pitchFamily="34" charset="0"/>
                      </a:endParaRPr>
                    </a:p>
                  </a:txBody>
                  <a:tcPr marL="91424" marR="91424" marT="45730" marB="45730"/>
                </a:tc>
                <a:tc>
                  <a:txBody>
                    <a:bodyPr/>
                    <a:lstStyle/>
                    <a:p>
                      <a:r>
                        <a:rPr lang="en-US" sz="1100" dirty="0">
                          <a:latin typeface="Arial" panose="020B0604020202020204" pitchFamily="34" charset="0"/>
                          <a:cs typeface="Arial" panose="020B0604020202020204" pitchFamily="34" charset="0"/>
                        </a:rPr>
                        <a:t>Extrinsic</a:t>
                      </a:r>
                    </a:p>
                  </a:txBody>
                  <a:tcPr marL="91424" marR="91424" marT="45730" marB="45730"/>
                </a:tc>
                <a:tc>
                  <a:txBody>
                    <a:bodyPr/>
                    <a:lstStyle/>
                    <a:p>
                      <a:r>
                        <a:rPr lang="en-US" sz="1100" dirty="0">
                          <a:latin typeface="Arial" panose="020B0604020202020204" pitchFamily="34" charset="0"/>
                          <a:cs typeface="Arial" panose="020B0604020202020204" pitchFamily="34" charset="0"/>
                        </a:rPr>
                        <a:t>Would require specific tests</a:t>
                      </a:r>
                    </a:p>
                  </a:txBody>
                  <a:tcPr marL="91424" marR="91424" marT="45730" marB="45730"/>
                </a:tc>
                <a:tc>
                  <a:txBody>
                    <a:bodyPr/>
                    <a:lstStyle/>
                    <a:p>
                      <a:r>
                        <a:rPr lang="en-US" sz="1100" dirty="0">
                          <a:latin typeface="Arial" panose="020B0604020202020204" pitchFamily="34" charset="0"/>
                          <a:cs typeface="Arial" panose="020B0604020202020204" pitchFamily="34" charset="0"/>
                        </a:rPr>
                        <a:t>Embryonic</a:t>
                      </a:r>
                      <a:r>
                        <a:rPr lang="en-US" sz="1100" baseline="0" dirty="0">
                          <a:latin typeface="Arial" panose="020B0604020202020204" pitchFamily="34" charset="0"/>
                          <a:cs typeface="Arial" panose="020B0604020202020204" pitchFamily="34" charset="0"/>
                        </a:rPr>
                        <a:t> lethal in null mice, deficiencies not well described in humans</a:t>
                      </a:r>
                      <a:endParaRPr lang="en-US" sz="1100" dirty="0">
                        <a:latin typeface="Arial" panose="020B0604020202020204" pitchFamily="34" charset="0"/>
                        <a:cs typeface="Arial" panose="020B0604020202020204" pitchFamily="34" charset="0"/>
                      </a:endParaRPr>
                    </a:p>
                  </a:txBody>
                  <a:tcPr marL="91424" marR="91424" marT="45730" marB="45730"/>
                </a:tc>
                <a:extLst>
                  <a:ext uri="{0D108BD9-81ED-4DB2-BD59-A6C34878D82A}">
                    <a16:rowId xmlns:a16="http://schemas.microsoft.com/office/drawing/2014/main" val="10003"/>
                  </a:ext>
                </a:extLst>
              </a:tr>
              <a:tr h="329694">
                <a:tc>
                  <a:txBody>
                    <a:bodyPr/>
                    <a:lstStyle/>
                    <a:p>
                      <a:r>
                        <a:rPr lang="en-US" sz="1100" b="1" dirty="0">
                          <a:latin typeface="Arial" panose="020B0604020202020204" pitchFamily="34" charset="0"/>
                          <a:cs typeface="Arial" panose="020B0604020202020204" pitchFamily="34" charset="0"/>
                        </a:rPr>
                        <a:t>V</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Factor V</a:t>
                      </a:r>
                    </a:p>
                  </a:txBody>
                  <a:tcPr marL="91424" marR="91424" marT="45730" marB="45730"/>
                </a:tc>
                <a:tc>
                  <a:txBody>
                    <a:bodyPr/>
                    <a:lstStyle/>
                    <a:p>
                      <a:pPr algn="ctr"/>
                      <a:endParaRPr lang="en-US" sz="1100" dirty="0">
                        <a:latin typeface="Arial" panose="020B0604020202020204" pitchFamily="34" charset="0"/>
                        <a:cs typeface="Arial" panose="020B0604020202020204" pitchFamily="34" charset="0"/>
                      </a:endParaRPr>
                    </a:p>
                  </a:txBody>
                  <a:tcPr marL="91424" marR="91424" marT="45730" marB="45730"/>
                </a:tc>
                <a:tc>
                  <a:txBody>
                    <a:bodyPr/>
                    <a:lstStyle/>
                    <a:p>
                      <a:r>
                        <a:rPr lang="en-US" sz="1100" dirty="0">
                          <a:latin typeface="Arial" panose="020B0604020202020204" pitchFamily="34" charset="0"/>
                          <a:cs typeface="Arial" panose="020B0604020202020204" pitchFamily="34" charset="0"/>
                        </a:rPr>
                        <a:t>Common</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PT, aPTT</a:t>
                      </a:r>
                    </a:p>
                  </a:txBody>
                  <a:tcPr marL="91424" marR="91424" marT="45730" marB="45730"/>
                </a:tc>
                <a:tc>
                  <a:txBody>
                    <a:bodyPr/>
                    <a:lstStyle/>
                    <a:p>
                      <a:r>
                        <a:rPr lang="en-US" sz="1100" dirty="0">
                          <a:latin typeface="Arial" panose="020B0604020202020204" pitchFamily="34" charset="0"/>
                          <a:cs typeface="Arial" panose="020B0604020202020204" pitchFamily="34" charset="0"/>
                        </a:rPr>
                        <a:t>Moderate to severe, </a:t>
                      </a:r>
                      <a:r>
                        <a:rPr lang="en-US" sz="1100" i="1" dirty="0">
                          <a:latin typeface="Arial" panose="020B0604020202020204" pitchFamily="34" charset="0"/>
                          <a:cs typeface="Arial" panose="020B0604020202020204" pitchFamily="34" charset="0"/>
                        </a:rPr>
                        <a:t>but very</a:t>
                      </a:r>
                      <a:r>
                        <a:rPr lang="en-US" sz="1100" i="1" baseline="0" dirty="0">
                          <a:latin typeface="Arial" panose="020B0604020202020204" pitchFamily="34" charset="0"/>
                          <a:cs typeface="Arial" panose="020B0604020202020204" pitchFamily="34" charset="0"/>
                        </a:rPr>
                        <a:t> </a:t>
                      </a:r>
                      <a:r>
                        <a:rPr lang="en-US" sz="1100" i="1" dirty="0">
                          <a:latin typeface="Arial" panose="020B0604020202020204" pitchFamily="34" charset="0"/>
                          <a:cs typeface="Arial" panose="020B0604020202020204" pitchFamily="34" charset="0"/>
                        </a:rPr>
                        <a:t>rare </a:t>
                      </a:r>
                      <a:r>
                        <a:rPr lang="en-US" sz="1100" dirty="0">
                          <a:latin typeface="Arial" panose="020B0604020202020204" pitchFamily="34" charset="0"/>
                          <a:cs typeface="Arial" panose="020B0604020202020204" pitchFamily="34" charset="0"/>
                        </a:rPr>
                        <a:t>(1 per million)</a:t>
                      </a:r>
                    </a:p>
                  </a:txBody>
                  <a:tcPr marL="91424" marR="91424" marT="45730" marB="45730"/>
                </a:tc>
                <a:extLst>
                  <a:ext uri="{0D108BD9-81ED-4DB2-BD59-A6C34878D82A}">
                    <a16:rowId xmlns:a16="http://schemas.microsoft.com/office/drawing/2014/main" val="10004"/>
                  </a:ext>
                </a:extLst>
              </a:tr>
              <a:tr h="426776">
                <a:tc>
                  <a:txBody>
                    <a:bodyPr/>
                    <a:lstStyle/>
                    <a:p>
                      <a:r>
                        <a:rPr lang="en-US" sz="1100" b="1" dirty="0">
                          <a:latin typeface="Arial" panose="020B0604020202020204" pitchFamily="34" charset="0"/>
                          <a:cs typeface="Arial" panose="020B0604020202020204" pitchFamily="34" charset="0"/>
                        </a:rPr>
                        <a:t>VII</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Proconvertin</a:t>
                      </a:r>
                    </a:p>
                  </a:txBody>
                  <a:tcPr marL="91424" marR="91424" marT="45730" marB="45730"/>
                </a:tc>
                <a:tc>
                  <a:txBody>
                    <a:bodyPr/>
                    <a:lstStyle/>
                    <a:p>
                      <a:pPr algn="ctr"/>
                      <a:r>
                        <a:rPr lang="en-US" sz="1100" dirty="0">
                          <a:latin typeface="Arial" panose="020B0604020202020204" pitchFamily="34" charset="0"/>
                          <a:cs typeface="Arial" panose="020B0604020202020204" pitchFamily="34" charset="0"/>
                        </a:rPr>
                        <a:t>Required</a:t>
                      </a:r>
                    </a:p>
                  </a:txBody>
                  <a:tcPr marL="91424" marR="91424" marT="45730" marB="45730"/>
                </a:tc>
                <a:tc>
                  <a:txBody>
                    <a:bodyPr/>
                    <a:lstStyle/>
                    <a:p>
                      <a:r>
                        <a:rPr lang="en-US" sz="1100" dirty="0">
                          <a:latin typeface="Arial" panose="020B0604020202020204" pitchFamily="34" charset="0"/>
                          <a:cs typeface="Arial" panose="020B0604020202020204" pitchFamily="34" charset="0"/>
                        </a:rPr>
                        <a:t>Extrinsic</a:t>
                      </a:r>
                    </a:p>
                  </a:txBody>
                  <a:tcPr marL="91424" marR="91424" marT="45730" marB="45730"/>
                </a:tc>
                <a:tc>
                  <a:txBody>
                    <a:bodyPr/>
                    <a:lstStyle/>
                    <a:p>
                      <a:r>
                        <a:rPr lang="en-US" sz="1100" dirty="0">
                          <a:latin typeface="Arial" panose="020B0604020202020204" pitchFamily="34" charset="0"/>
                          <a:cs typeface="Arial" panose="020B0604020202020204" pitchFamily="34" charset="0"/>
                        </a:rPr>
                        <a:t>PT</a:t>
                      </a:r>
                    </a:p>
                  </a:txBody>
                  <a:tcPr marL="91424" marR="91424" marT="45730" marB="45730"/>
                </a:tc>
                <a:tc>
                  <a:txBody>
                    <a:bodyPr/>
                    <a:lstStyle/>
                    <a:p>
                      <a:r>
                        <a:rPr lang="en-US" sz="1100" dirty="0">
                          <a:latin typeface="Arial" panose="020B0604020202020204" pitchFamily="34" charset="0"/>
                          <a:cs typeface="Arial" panose="020B0604020202020204" pitchFamily="34" charset="0"/>
                        </a:rPr>
                        <a:t>Moderate to severe. </a:t>
                      </a:r>
                      <a:r>
                        <a:rPr lang="en-US" sz="1100" i="1" dirty="0">
                          <a:latin typeface="Arial" panose="020B0604020202020204" pitchFamily="34" charset="0"/>
                          <a:cs typeface="Arial" panose="020B0604020202020204" pitchFamily="34" charset="0"/>
                        </a:rPr>
                        <a:t>Rare (1 in 300-500,000) but most</a:t>
                      </a:r>
                      <a:r>
                        <a:rPr lang="en-US" sz="1100" i="1" baseline="0" dirty="0">
                          <a:latin typeface="Arial" panose="020B0604020202020204" pitchFamily="34" charset="0"/>
                          <a:cs typeface="Arial" panose="020B0604020202020204" pitchFamily="34" charset="0"/>
                        </a:rPr>
                        <a:t> common cause with AR inheritance.</a:t>
                      </a:r>
                      <a:endParaRPr lang="en-US" sz="1100" i="1" dirty="0">
                        <a:latin typeface="Arial" panose="020B0604020202020204" pitchFamily="34" charset="0"/>
                        <a:cs typeface="Arial" panose="020B0604020202020204" pitchFamily="34" charset="0"/>
                      </a:endParaRPr>
                    </a:p>
                  </a:txBody>
                  <a:tcPr marL="91424" marR="91424" marT="45730" marB="45730"/>
                </a:tc>
                <a:extLst>
                  <a:ext uri="{0D108BD9-81ED-4DB2-BD59-A6C34878D82A}">
                    <a16:rowId xmlns:a16="http://schemas.microsoft.com/office/drawing/2014/main" val="10005"/>
                  </a:ext>
                </a:extLst>
              </a:tr>
              <a:tr h="594436">
                <a:tc>
                  <a:txBody>
                    <a:bodyPr/>
                    <a:lstStyle/>
                    <a:p>
                      <a:r>
                        <a:rPr lang="en-US" sz="1100" b="1" dirty="0">
                          <a:latin typeface="Arial" panose="020B0604020202020204" pitchFamily="34" charset="0"/>
                          <a:cs typeface="Arial" panose="020B0604020202020204" pitchFamily="34" charset="0"/>
                        </a:rPr>
                        <a:t>VIII</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Antihemophilic factor A</a:t>
                      </a:r>
                    </a:p>
                  </a:txBody>
                  <a:tcPr marL="91424" marR="91424" marT="45730" marB="45730"/>
                </a:tc>
                <a:tc>
                  <a:txBody>
                    <a:bodyPr/>
                    <a:lstStyle/>
                    <a:p>
                      <a:pPr algn="ctr"/>
                      <a:endParaRPr lang="en-US" sz="1100" dirty="0">
                        <a:latin typeface="Arial" panose="020B0604020202020204" pitchFamily="34" charset="0"/>
                        <a:cs typeface="Arial" panose="020B0604020202020204" pitchFamily="34" charset="0"/>
                      </a:endParaRPr>
                    </a:p>
                  </a:txBody>
                  <a:tcPr marL="91424" marR="91424" marT="45730" marB="45730"/>
                </a:tc>
                <a:tc>
                  <a:txBody>
                    <a:bodyPr/>
                    <a:lstStyle/>
                    <a:p>
                      <a:r>
                        <a:rPr lang="en-US" sz="1100" dirty="0">
                          <a:latin typeface="Arial" panose="020B0604020202020204" pitchFamily="34" charset="0"/>
                          <a:cs typeface="Arial" panose="020B0604020202020204" pitchFamily="34" charset="0"/>
                        </a:rPr>
                        <a:t>Intrinsic</a:t>
                      </a:r>
                    </a:p>
                  </a:txBody>
                  <a:tcPr marL="91424" marR="91424" marT="45730" marB="45730"/>
                </a:tc>
                <a:tc>
                  <a:txBody>
                    <a:bodyPr/>
                    <a:lstStyle/>
                    <a:p>
                      <a:r>
                        <a:rPr lang="en-US" sz="1100" dirty="0">
                          <a:latin typeface="Arial" panose="020B0604020202020204" pitchFamily="34" charset="0"/>
                          <a:cs typeface="Arial" panose="020B0604020202020204" pitchFamily="34" charset="0"/>
                        </a:rPr>
                        <a:t>aPTT</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i="0" dirty="0">
                          <a:latin typeface="Arial" panose="020B0604020202020204" pitchFamily="34" charset="0"/>
                          <a:cs typeface="Arial" panose="020B0604020202020204" pitchFamily="34" charset="0"/>
                        </a:rPr>
                        <a:t>Moderate to severe. </a:t>
                      </a:r>
                      <a:r>
                        <a:rPr lang="en-US" sz="1100" b="1" i="1" dirty="0">
                          <a:solidFill>
                            <a:srgbClr val="FF0000"/>
                          </a:solidFill>
                          <a:latin typeface="Arial" panose="020B0604020202020204" pitchFamily="34" charset="0"/>
                          <a:cs typeface="Arial" panose="020B0604020202020204" pitchFamily="34" charset="0"/>
                        </a:rPr>
                        <a:t>Hemophilia A</a:t>
                      </a:r>
                      <a:r>
                        <a:rPr lang="en-US" sz="1100" i="1" dirty="0">
                          <a:solidFill>
                            <a:srgbClr val="FF0000"/>
                          </a:solidFill>
                          <a:latin typeface="Arial" panose="020B0604020202020204" pitchFamily="34" charset="0"/>
                          <a:cs typeface="Arial" panose="020B0604020202020204" pitchFamily="34" charset="0"/>
                        </a:rPr>
                        <a:t> </a:t>
                      </a:r>
                      <a:r>
                        <a:rPr lang="en-US" sz="1100" i="1" dirty="0">
                          <a:latin typeface="Arial" panose="020B0604020202020204" pitchFamily="34" charset="0"/>
                          <a:cs typeface="Arial" panose="020B0604020202020204" pitchFamily="34" charset="0"/>
                        </a:rPr>
                        <a:t>is the</a:t>
                      </a:r>
                      <a:r>
                        <a:rPr lang="en-US" sz="1100" i="1" baseline="0" dirty="0">
                          <a:latin typeface="Arial" panose="020B0604020202020204" pitchFamily="34" charset="0"/>
                          <a:cs typeface="Arial" panose="020B0604020202020204" pitchFamily="34" charset="0"/>
                        </a:rPr>
                        <a:t> m</a:t>
                      </a:r>
                      <a:r>
                        <a:rPr lang="en-US" sz="1100" i="1" dirty="0">
                          <a:latin typeface="Arial" panose="020B0604020202020204" pitchFamily="34" charset="0"/>
                          <a:cs typeface="Arial" panose="020B0604020202020204" pitchFamily="34" charset="0"/>
                        </a:rPr>
                        <a:t>ost common hereditary factor deficiency (1 in 5000 males)</a:t>
                      </a:r>
                      <a:r>
                        <a:rPr lang="en-US" sz="1100" i="1" baseline="0" dirty="0">
                          <a:latin typeface="Arial" panose="020B0604020202020204" pitchFamily="34" charset="0"/>
                          <a:cs typeface="Arial" panose="020B0604020202020204" pitchFamily="34" charset="0"/>
                        </a:rPr>
                        <a:t>. X-linked but can sometimes occur in females. Considerable clinical and genetic heterogeneity.</a:t>
                      </a:r>
                      <a:endParaRPr lang="en-US" sz="1100" i="1" dirty="0">
                        <a:latin typeface="Arial" panose="020B0604020202020204" pitchFamily="34" charset="0"/>
                        <a:cs typeface="Arial" panose="020B0604020202020204" pitchFamily="34" charset="0"/>
                      </a:endParaRPr>
                    </a:p>
                  </a:txBody>
                  <a:tcPr marL="91424" marR="91424" marT="45730" marB="45730"/>
                </a:tc>
                <a:extLst>
                  <a:ext uri="{0D108BD9-81ED-4DB2-BD59-A6C34878D82A}">
                    <a16:rowId xmlns:a16="http://schemas.microsoft.com/office/drawing/2014/main" val="10006"/>
                  </a:ext>
                </a:extLst>
              </a:tr>
              <a:tr h="672954">
                <a:tc>
                  <a:txBody>
                    <a:bodyPr/>
                    <a:lstStyle/>
                    <a:p>
                      <a:r>
                        <a:rPr lang="en-US" sz="1100" b="1" dirty="0">
                          <a:latin typeface="Arial" panose="020B0604020202020204" pitchFamily="34" charset="0"/>
                          <a:cs typeface="Arial" panose="020B0604020202020204" pitchFamily="34" charset="0"/>
                        </a:rPr>
                        <a:t>IX</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Arial" panose="020B0604020202020204" pitchFamily="34" charset="0"/>
                          <a:cs typeface="Arial" panose="020B0604020202020204" pitchFamily="34" charset="0"/>
                        </a:rPr>
                        <a:t>Antihemophilic</a:t>
                      </a:r>
                      <a:r>
                        <a:rPr lang="en-US" sz="1100" b="1" baseline="0" dirty="0">
                          <a:latin typeface="Arial" panose="020B0604020202020204" pitchFamily="34" charset="0"/>
                          <a:cs typeface="Arial" panose="020B0604020202020204" pitchFamily="34" charset="0"/>
                        </a:rPr>
                        <a:t> factor B,</a:t>
                      </a:r>
                      <a:endParaRPr lang="en-US" sz="1100" b="1"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Christmas factor </a:t>
                      </a:r>
                    </a:p>
                  </a:txBody>
                  <a:tcPr marL="91424" marR="91424" marT="45730" marB="45730"/>
                </a:tc>
                <a:tc>
                  <a:txBody>
                    <a:bodyPr/>
                    <a:lstStyle/>
                    <a:p>
                      <a:pPr algn="ctr"/>
                      <a:r>
                        <a:rPr lang="en-US" sz="1100" dirty="0">
                          <a:latin typeface="Arial" panose="020B0604020202020204" pitchFamily="34" charset="0"/>
                          <a:cs typeface="Arial" panose="020B0604020202020204" pitchFamily="34" charset="0"/>
                        </a:rPr>
                        <a:t>Required</a:t>
                      </a:r>
                    </a:p>
                  </a:txBody>
                  <a:tcPr marL="91424" marR="91424" marT="45730" marB="45730"/>
                </a:tc>
                <a:tc>
                  <a:txBody>
                    <a:bodyPr/>
                    <a:lstStyle/>
                    <a:p>
                      <a:r>
                        <a:rPr lang="en-US" sz="1100" dirty="0">
                          <a:latin typeface="Arial" panose="020B0604020202020204" pitchFamily="34" charset="0"/>
                          <a:cs typeface="Arial" panose="020B0604020202020204" pitchFamily="34" charset="0"/>
                        </a:rPr>
                        <a:t>Intrinsic</a:t>
                      </a:r>
                    </a:p>
                  </a:txBody>
                  <a:tcPr marL="91424" marR="91424" marT="45730" marB="45730"/>
                </a:tc>
                <a:tc>
                  <a:txBody>
                    <a:bodyPr/>
                    <a:lstStyle/>
                    <a:p>
                      <a:r>
                        <a:rPr lang="en-US" sz="1100" dirty="0">
                          <a:latin typeface="Arial" panose="020B0604020202020204" pitchFamily="34" charset="0"/>
                          <a:cs typeface="Arial" panose="020B0604020202020204" pitchFamily="34" charset="0"/>
                        </a:rPr>
                        <a:t>aPTT</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i="0" dirty="0">
                          <a:latin typeface="Arial" panose="020B0604020202020204" pitchFamily="34" charset="0"/>
                          <a:cs typeface="Arial" panose="020B0604020202020204" pitchFamily="34" charset="0"/>
                        </a:rPr>
                        <a:t>Moderate to severe</a:t>
                      </a:r>
                      <a:r>
                        <a:rPr lang="en-US" sz="1100" b="1" i="0" dirty="0">
                          <a:solidFill>
                            <a:schemeClr val="tx1"/>
                          </a:solidFill>
                          <a:latin typeface="Arial" panose="020B0604020202020204" pitchFamily="34" charset="0"/>
                          <a:cs typeface="Arial" panose="020B0604020202020204" pitchFamily="34" charset="0"/>
                        </a:rPr>
                        <a:t>.</a:t>
                      </a:r>
                      <a:r>
                        <a:rPr lang="en-US" sz="1100" b="1" i="0" dirty="0">
                          <a:solidFill>
                            <a:srgbClr val="FF0000"/>
                          </a:solidFill>
                          <a:latin typeface="Arial" panose="020B0604020202020204" pitchFamily="34" charset="0"/>
                          <a:cs typeface="Arial" panose="020B0604020202020204" pitchFamily="34" charset="0"/>
                        </a:rPr>
                        <a:t> </a:t>
                      </a:r>
                      <a:r>
                        <a:rPr lang="en-US" sz="1100" b="1" i="1" dirty="0">
                          <a:solidFill>
                            <a:srgbClr val="FF0000"/>
                          </a:solidFill>
                          <a:latin typeface="Arial" panose="020B0604020202020204" pitchFamily="34" charset="0"/>
                          <a:cs typeface="Arial" panose="020B0604020202020204" pitchFamily="34" charset="0"/>
                        </a:rPr>
                        <a:t>Hemophilia B</a:t>
                      </a:r>
                      <a:r>
                        <a:rPr lang="en-US" sz="1100" b="1" i="0" dirty="0">
                          <a:solidFill>
                            <a:srgbClr val="FF0000"/>
                          </a:solidFill>
                          <a:latin typeface="Arial" panose="020B0604020202020204" pitchFamily="34" charset="0"/>
                          <a:cs typeface="Arial" panose="020B0604020202020204" pitchFamily="34" charset="0"/>
                        </a:rPr>
                        <a:t> </a:t>
                      </a:r>
                      <a:r>
                        <a:rPr lang="en-US" sz="1100" i="0" dirty="0">
                          <a:latin typeface="Arial" panose="020B0604020202020204" pitchFamily="34" charset="0"/>
                          <a:cs typeface="Arial" panose="020B0604020202020204" pitchFamily="34" charset="0"/>
                        </a:rPr>
                        <a:t>is the </a:t>
                      </a:r>
                      <a:r>
                        <a:rPr lang="en-US" sz="1100" i="1" dirty="0">
                          <a:latin typeface="Arial" panose="020B0604020202020204" pitchFamily="34" charset="0"/>
                          <a:cs typeface="Arial" panose="020B0604020202020204" pitchFamily="34" charset="0"/>
                        </a:rPr>
                        <a:t>second most common hereditary deficiency associated with moderate to severe bleeding (1 in</a:t>
                      </a:r>
                      <a:r>
                        <a:rPr lang="en-US" sz="1100" i="1" baseline="0" dirty="0">
                          <a:latin typeface="Arial" panose="020B0604020202020204" pitchFamily="34" charset="0"/>
                          <a:cs typeface="Arial" panose="020B0604020202020204" pitchFamily="34" charset="0"/>
                        </a:rPr>
                        <a:t> 25,000 males)</a:t>
                      </a:r>
                      <a:r>
                        <a:rPr lang="en-US" sz="1100" i="1" dirty="0">
                          <a:latin typeface="Arial" panose="020B0604020202020204" pitchFamily="34" charset="0"/>
                          <a:cs typeface="Arial" panose="020B0604020202020204" pitchFamily="34" charset="0"/>
                        </a:rPr>
                        <a:t>. X-linked with considerable clinical and genetic heterogeneity.</a:t>
                      </a:r>
                    </a:p>
                  </a:txBody>
                  <a:tcPr marL="91424" marR="91424" marT="45730" marB="45730"/>
                </a:tc>
                <a:extLst>
                  <a:ext uri="{0D108BD9-81ED-4DB2-BD59-A6C34878D82A}">
                    <a16:rowId xmlns:a16="http://schemas.microsoft.com/office/drawing/2014/main" val="10007"/>
                  </a:ext>
                </a:extLst>
              </a:tr>
              <a:tr h="302402">
                <a:tc>
                  <a:txBody>
                    <a:bodyPr/>
                    <a:lstStyle/>
                    <a:p>
                      <a:r>
                        <a:rPr lang="en-US" sz="1100" b="1" dirty="0">
                          <a:latin typeface="Arial" panose="020B0604020202020204" pitchFamily="34" charset="0"/>
                          <a:cs typeface="Arial" panose="020B0604020202020204" pitchFamily="34" charset="0"/>
                        </a:rPr>
                        <a:t>X</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Stuart Factor</a:t>
                      </a:r>
                    </a:p>
                  </a:txBody>
                  <a:tcPr marL="91424" marR="91424" marT="45730" marB="45730"/>
                </a:tc>
                <a:tc>
                  <a:txBody>
                    <a:bodyPr/>
                    <a:lstStyle/>
                    <a:p>
                      <a:pPr algn="ctr"/>
                      <a:r>
                        <a:rPr lang="en-US" sz="1100" dirty="0">
                          <a:latin typeface="Arial" panose="020B0604020202020204" pitchFamily="34" charset="0"/>
                          <a:cs typeface="Arial" panose="020B0604020202020204" pitchFamily="34" charset="0"/>
                        </a:rPr>
                        <a:t>Required</a:t>
                      </a:r>
                    </a:p>
                  </a:txBody>
                  <a:tcPr marL="91424" marR="91424" marT="45730" marB="45730"/>
                </a:tc>
                <a:tc>
                  <a:txBody>
                    <a:bodyPr/>
                    <a:lstStyle/>
                    <a:p>
                      <a:r>
                        <a:rPr lang="en-US" sz="1100" dirty="0">
                          <a:latin typeface="Arial" panose="020B0604020202020204" pitchFamily="34" charset="0"/>
                          <a:cs typeface="Arial" panose="020B0604020202020204" pitchFamily="34" charset="0"/>
                        </a:rPr>
                        <a:t>Common</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PT, aPTT</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Moderate to severe but very rare</a:t>
                      </a:r>
                    </a:p>
                  </a:txBody>
                  <a:tcPr marL="91424" marR="91424" marT="45730" marB="45730"/>
                </a:tc>
                <a:extLst>
                  <a:ext uri="{0D108BD9-81ED-4DB2-BD59-A6C34878D82A}">
                    <a16:rowId xmlns:a16="http://schemas.microsoft.com/office/drawing/2014/main" val="10008"/>
                  </a:ext>
                </a:extLst>
              </a:tr>
              <a:tr h="485068">
                <a:tc>
                  <a:txBody>
                    <a:bodyPr/>
                    <a:lstStyle/>
                    <a:p>
                      <a:r>
                        <a:rPr lang="en-US" sz="1100" b="1" dirty="0">
                          <a:latin typeface="Arial" panose="020B0604020202020204" pitchFamily="34" charset="0"/>
                          <a:cs typeface="Arial" panose="020B0604020202020204" pitchFamily="34" charset="0"/>
                        </a:rPr>
                        <a:t>XI</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Arial" panose="020B0604020202020204" pitchFamily="34" charset="0"/>
                          <a:cs typeface="Arial" panose="020B0604020202020204" pitchFamily="34" charset="0"/>
                        </a:rPr>
                        <a:t>Antihemophilic</a:t>
                      </a:r>
                      <a:r>
                        <a:rPr lang="en-US" sz="1100" b="1" baseline="0" dirty="0">
                          <a:latin typeface="Arial" panose="020B0604020202020204" pitchFamily="34" charset="0"/>
                          <a:cs typeface="Arial" panose="020B0604020202020204" pitchFamily="34" charset="0"/>
                        </a:rPr>
                        <a:t> factor C</a:t>
                      </a:r>
                      <a:endParaRPr lang="en-US" sz="1100" b="1" dirty="0">
                        <a:latin typeface="Arial" panose="020B0604020202020204" pitchFamily="34" charset="0"/>
                        <a:cs typeface="Arial" panose="020B0604020202020204" pitchFamily="34" charset="0"/>
                      </a:endParaRPr>
                    </a:p>
                  </a:txBody>
                  <a:tcPr marL="91424" marR="91424" marT="45730" marB="45730"/>
                </a:tc>
                <a:tc>
                  <a:txBody>
                    <a:bodyPr/>
                    <a:lstStyle/>
                    <a:p>
                      <a:pPr algn="ctr"/>
                      <a:endParaRPr lang="en-US" sz="1100" dirty="0">
                        <a:latin typeface="Arial" panose="020B0604020202020204" pitchFamily="34" charset="0"/>
                        <a:cs typeface="Arial" panose="020B0604020202020204" pitchFamily="34" charset="0"/>
                      </a:endParaRPr>
                    </a:p>
                  </a:txBody>
                  <a:tcPr marL="91424" marR="91424" marT="45730" marB="45730"/>
                </a:tc>
                <a:tc>
                  <a:txBody>
                    <a:bodyPr/>
                    <a:lstStyle/>
                    <a:p>
                      <a:r>
                        <a:rPr lang="en-US" sz="1100" dirty="0">
                          <a:latin typeface="Arial" panose="020B0604020202020204" pitchFamily="34" charset="0"/>
                          <a:cs typeface="Arial" panose="020B0604020202020204" pitchFamily="34" charset="0"/>
                        </a:rPr>
                        <a:t>Intrinsic</a:t>
                      </a:r>
                    </a:p>
                  </a:txBody>
                  <a:tcPr marL="91424" marR="91424" marT="45730" marB="45730"/>
                </a:tc>
                <a:tc>
                  <a:txBody>
                    <a:bodyPr/>
                    <a:lstStyle/>
                    <a:p>
                      <a:r>
                        <a:rPr lang="en-US" sz="1100" dirty="0">
                          <a:latin typeface="Arial" panose="020B0604020202020204" pitchFamily="34" charset="0"/>
                          <a:cs typeface="Arial" panose="020B0604020202020204" pitchFamily="34" charset="0"/>
                        </a:rPr>
                        <a:t>aPTT</a:t>
                      </a:r>
                    </a:p>
                  </a:txBody>
                  <a:tcPr marL="91424" marR="91424" marT="45730" marB="45730"/>
                </a:tc>
                <a:tc>
                  <a:txBody>
                    <a:bodyPr/>
                    <a:lstStyle/>
                    <a:p>
                      <a:r>
                        <a:rPr lang="en-US" sz="1100" dirty="0">
                          <a:latin typeface="Arial" panose="020B0604020202020204" pitchFamily="34" charset="0"/>
                          <a:cs typeface="Arial" panose="020B0604020202020204" pitchFamily="34" charset="0"/>
                        </a:rPr>
                        <a:t>Mild.  Deficient</a:t>
                      </a:r>
                      <a:r>
                        <a:rPr lang="en-US" sz="1100" baseline="0" dirty="0">
                          <a:latin typeface="Arial" panose="020B0604020202020204" pitchFamily="34" charset="0"/>
                          <a:cs typeface="Arial" panose="020B0604020202020204" pitchFamily="34" charset="0"/>
                        </a:rPr>
                        <a:t> in </a:t>
                      </a:r>
                      <a:r>
                        <a:rPr lang="en-US" sz="1100" b="1" i="1" baseline="0" dirty="0">
                          <a:solidFill>
                            <a:srgbClr val="FF0000"/>
                          </a:solidFill>
                          <a:latin typeface="Arial" panose="020B0604020202020204" pitchFamily="34" charset="0"/>
                          <a:cs typeface="Arial" panose="020B0604020202020204" pitchFamily="34" charset="0"/>
                        </a:rPr>
                        <a:t>Hemophilia C</a:t>
                      </a:r>
                      <a:r>
                        <a:rPr lang="en-US" sz="1100" baseline="0" dirty="0">
                          <a:latin typeface="Arial" panose="020B0604020202020204" pitchFamily="34" charset="0"/>
                          <a:cs typeface="Arial" panose="020B0604020202020204" pitchFamily="34" charset="0"/>
                        </a:rPr>
                        <a:t>. 1 in 100,000. Autosomal recessive; most common non-X-linked hemophilia.</a:t>
                      </a:r>
                      <a:endParaRPr lang="en-US" sz="1100" dirty="0">
                        <a:latin typeface="Arial" panose="020B0604020202020204" pitchFamily="34" charset="0"/>
                        <a:cs typeface="Arial" panose="020B0604020202020204" pitchFamily="34" charset="0"/>
                      </a:endParaRPr>
                    </a:p>
                  </a:txBody>
                  <a:tcPr marL="91424" marR="91424" marT="45730" marB="45730"/>
                </a:tc>
                <a:extLst>
                  <a:ext uri="{0D108BD9-81ED-4DB2-BD59-A6C34878D82A}">
                    <a16:rowId xmlns:a16="http://schemas.microsoft.com/office/drawing/2014/main" val="10009"/>
                  </a:ext>
                </a:extLst>
              </a:tr>
              <a:tr h="352213">
                <a:tc>
                  <a:txBody>
                    <a:bodyPr/>
                    <a:lstStyle/>
                    <a:p>
                      <a:r>
                        <a:rPr lang="en-US" sz="1100" b="1" dirty="0">
                          <a:latin typeface="Arial" panose="020B0604020202020204" pitchFamily="34" charset="0"/>
                          <a:cs typeface="Arial" panose="020B0604020202020204" pitchFamily="34" charset="0"/>
                        </a:rPr>
                        <a:t>XII</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Hageman factor</a:t>
                      </a:r>
                    </a:p>
                  </a:txBody>
                  <a:tcPr marL="91424" marR="91424" marT="45730" marB="45730"/>
                </a:tc>
                <a:tc>
                  <a:txBody>
                    <a:bodyPr/>
                    <a:lstStyle/>
                    <a:p>
                      <a:pPr algn="ctr"/>
                      <a:endParaRPr lang="en-US" sz="1100" dirty="0">
                        <a:latin typeface="Arial" panose="020B0604020202020204" pitchFamily="34" charset="0"/>
                        <a:cs typeface="Arial" panose="020B0604020202020204" pitchFamily="34" charset="0"/>
                      </a:endParaRPr>
                    </a:p>
                  </a:txBody>
                  <a:tcPr marL="91424" marR="91424" marT="45730" marB="45730"/>
                </a:tc>
                <a:tc>
                  <a:txBody>
                    <a:bodyPr/>
                    <a:lstStyle/>
                    <a:p>
                      <a:r>
                        <a:rPr lang="en-US" sz="1100" dirty="0">
                          <a:latin typeface="Arial" panose="020B0604020202020204" pitchFamily="34" charset="0"/>
                          <a:cs typeface="Arial" panose="020B0604020202020204" pitchFamily="34" charset="0"/>
                        </a:rPr>
                        <a:t>Intrinsic</a:t>
                      </a:r>
                    </a:p>
                  </a:txBody>
                  <a:tcPr marL="91424" marR="91424" marT="45730" marB="45730"/>
                </a:tc>
                <a:tc>
                  <a:txBody>
                    <a:bodyPr/>
                    <a:lstStyle/>
                    <a:p>
                      <a:r>
                        <a:rPr lang="en-US" sz="1100" dirty="0">
                          <a:latin typeface="Arial" panose="020B0604020202020204" pitchFamily="34" charset="0"/>
                          <a:cs typeface="Arial" panose="020B0604020202020204" pitchFamily="34" charset="0"/>
                        </a:rPr>
                        <a:t>aPTT</a:t>
                      </a:r>
                    </a:p>
                  </a:txBody>
                  <a:tcPr marL="91424" marR="91424" marT="45730" marB="45730"/>
                </a:tc>
                <a:tc>
                  <a:txBody>
                    <a:bodyPr/>
                    <a:lstStyle/>
                    <a:p>
                      <a:r>
                        <a:rPr lang="en-US" sz="1100" dirty="0">
                          <a:latin typeface="Arial" panose="020B0604020202020204" pitchFamily="34" charset="0"/>
                          <a:cs typeface="Arial" panose="020B0604020202020204" pitchFamily="34" charset="0"/>
                        </a:rPr>
                        <a:t>Deficiency is rare (1</a:t>
                      </a:r>
                      <a:r>
                        <a:rPr lang="en-US" sz="1100" baseline="0" dirty="0">
                          <a:latin typeface="Arial" panose="020B0604020202020204" pitchFamily="34" charset="0"/>
                          <a:cs typeface="Arial" panose="020B0604020202020204" pitchFamily="34" charset="0"/>
                        </a:rPr>
                        <a:t> per million) </a:t>
                      </a:r>
                      <a:r>
                        <a:rPr lang="en-US" sz="1100" dirty="0">
                          <a:latin typeface="Arial" panose="020B0604020202020204" pitchFamily="34" charset="0"/>
                          <a:cs typeface="Arial" panose="020B0604020202020204" pitchFamily="34" charset="0"/>
                        </a:rPr>
                        <a:t>No bleeding, but does other interesting things</a:t>
                      </a:r>
                    </a:p>
                  </a:txBody>
                  <a:tcPr marL="91424" marR="91424" marT="45730" marB="45730"/>
                </a:tc>
                <a:extLst>
                  <a:ext uri="{0D108BD9-81ED-4DB2-BD59-A6C34878D82A}">
                    <a16:rowId xmlns:a16="http://schemas.microsoft.com/office/drawing/2014/main" val="10010"/>
                  </a:ext>
                </a:extLst>
              </a:tr>
              <a:tr h="475101">
                <a:tc>
                  <a:txBody>
                    <a:bodyPr/>
                    <a:lstStyle/>
                    <a:p>
                      <a:r>
                        <a:rPr lang="en-US" sz="1100" b="1" dirty="0">
                          <a:latin typeface="Arial" panose="020B0604020202020204" pitchFamily="34" charset="0"/>
                          <a:cs typeface="Arial" panose="020B0604020202020204" pitchFamily="34" charset="0"/>
                        </a:rPr>
                        <a:t>XIII</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Fibrin stabilizing factor</a:t>
                      </a:r>
                    </a:p>
                  </a:txBody>
                  <a:tcPr marL="91424" marR="91424" marT="45730" marB="45730"/>
                </a:tc>
                <a:tc>
                  <a:txBody>
                    <a:bodyPr/>
                    <a:lstStyle/>
                    <a:p>
                      <a:pPr algn="ctr"/>
                      <a:endParaRPr lang="en-US" sz="1100" dirty="0">
                        <a:latin typeface="Arial" panose="020B0604020202020204" pitchFamily="34" charset="0"/>
                        <a:cs typeface="Arial" panose="020B0604020202020204" pitchFamily="34" charset="0"/>
                      </a:endParaRPr>
                    </a:p>
                  </a:txBody>
                  <a:tcPr marL="91424" marR="91424" marT="45730" marB="45730"/>
                </a:tc>
                <a:tc>
                  <a:txBody>
                    <a:bodyPr/>
                    <a:lstStyle/>
                    <a:p>
                      <a:r>
                        <a:rPr lang="en-US" sz="1100" dirty="0">
                          <a:latin typeface="Arial" panose="020B0604020202020204" pitchFamily="34" charset="0"/>
                          <a:cs typeface="Arial" panose="020B0604020202020204" pitchFamily="34" charset="0"/>
                        </a:rPr>
                        <a:t>N/A</a:t>
                      </a:r>
                    </a:p>
                  </a:txBody>
                  <a:tcPr marL="91424" marR="91424" marT="45730" marB="45730"/>
                </a:tc>
                <a:tc>
                  <a:txBody>
                    <a:bodyPr/>
                    <a:lstStyle/>
                    <a:p>
                      <a:r>
                        <a:rPr lang="en-US" sz="1100" dirty="0">
                          <a:latin typeface="Arial" panose="020B0604020202020204" pitchFamily="34" charset="0"/>
                          <a:cs typeface="Arial" panose="020B0604020202020204" pitchFamily="34" charset="0"/>
                        </a:rPr>
                        <a:t>Requires specific tests</a:t>
                      </a:r>
                    </a:p>
                  </a:txBody>
                  <a:tcPr marL="91424" marR="91424" marT="45730" marB="457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Mild to severe bleeding </a:t>
                      </a:r>
                      <a:r>
                        <a:rPr lang="en-US" sz="1100" i="1" dirty="0">
                          <a:latin typeface="Arial" panose="020B0604020202020204" pitchFamily="34" charset="0"/>
                          <a:cs typeface="Arial" panose="020B0604020202020204" pitchFamily="34" charset="0"/>
                        </a:rPr>
                        <a:t>but extremely</a:t>
                      </a:r>
                      <a:r>
                        <a:rPr lang="en-US" sz="1100" i="1" baseline="0" dirty="0">
                          <a:latin typeface="Arial" panose="020B0604020202020204" pitchFamily="34" charset="0"/>
                          <a:cs typeface="Arial" panose="020B0604020202020204" pitchFamily="34" charset="0"/>
                        </a:rPr>
                        <a:t> </a:t>
                      </a:r>
                      <a:r>
                        <a:rPr lang="en-US" sz="1100" i="1" dirty="0">
                          <a:latin typeface="Arial" panose="020B0604020202020204" pitchFamily="34" charset="0"/>
                          <a:cs typeface="Arial" panose="020B0604020202020204" pitchFamily="34" charset="0"/>
                        </a:rPr>
                        <a:t>rare </a:t>
                      </a:r>
                      <a:r>
                        <a:rPr lang="en-US" sz="1100" dirty="0">
                          <a:latin typeface="Arial" panose="020B0604020202020204" pitchFamily="34" charset="0"/>
                          <a:cs typeface="Arial" panose="020B0604020202020204" pitchFamily="34" charset="0"/>
                        </a:rPr>
                        <a:t>(1 per 5 million). Clots form but break down. Difficult to recognize with routine tests.</a:t>
                      </a:r>
                    </a:p>
                  </a:txBody>
                  <a:tcPr marL="91424" marR="91424" marT="45730" marB="45730"/>
                </a:tc>
                <a:extLst>
                  <a:ext uri="{0D108BD9-81ED-4DB2-BD59-A6C34878D82A}">
                    <a16:rowId xmlns:a16="http://schemas.microsoft.com/office/drawing/2014/main" val="10011"/>
                  </a:ext>
                </a:extLst>
              </a:tr>
              <a:tr h="762094">
                <a:tc>
                  <a:txBody>
                    <a:bodyPr/>
                    <a:lstStyle/>
                    <a:p>
                      <a:r>
                        <a:rPr lang="en-US" sz="1100" b="1" dirty="0">
                          <a:latin typeface="Arial" panose="020B0604020202020204" pitchFamily="34" charset="0"/>
                          <a:cs typeface="Arial" panose="020B0604020202020204" pitchFamily="34" charset="0"/>
                        </a:rPr>
                        <a:t>vWF</a:t>
                      </a:r>
                    </a:p>
                  </a:txBody>
                  <a:tcPr marL="91424" marR="91424" marT="45730" marB="45730"/>
                </a:tc>
                <a:tc>
                  <a:txBody>
                    <a:bodyPr/>
                    <a:lstStyle/>
                    <a:p>
                      <a:r>
                        <a:rPr lang="en-US" sz="1100" b="1" dirty="0">
                          <a:latin typeface="Arial" panose="020B0604020202020204" pitchFamily="34" charset="0"/>
                          <a:cs typeface="Arial" panose="020B0604020202020204" pitchFamily="34" charset="0"/>
                        </a:rPr>
                        <a:t>von Willebrand factor</a:t>
                      </a:r>
                    </a:p>
                  </a:txBody>
                  <a:tcPr marL="91424" marR="91424" marT="45730" marB="45730"/>
                </a:tc>
                <a:tc>
                  <a:txBody>
                    <a:bodyPr/>
                    <a:lstStyle/>
                    <a:p>
                      <a:pPr algn="ctr"/>
                      <a:endParaRPr lang="en-US" sz="1100" dirty="0">
                        <a:latin typeface="Arial" panose="020B0604020202020204" pitchFamily="34" charset="0"/>
                        <a:cs typeface="Arial" panose="020B0604020202020204" pitchFamily="34" charset="0"/>
                      </a:endParaRPr>
                    </a:p>
                  </a:txBody>
                  <a:tcPr marL="91424" marR="91424" marT="45730" marB="45730"/>
                </a:tc>
                <a:tc>
                  <a:txBody>
                    <a:bodyPr/>
                    <a:lstStyle/>
                    <a:p>
                      <a:r>
                        <a:rPr lang="en-US" sz="1100" dirty="0">
                          <a:latin typeface="Arial" panose="020B0604020202020204" pitchFamily="34" charset="0"/>
                          <a:cs typeface="Arial" panose="020B0604020202020204" pitchFamily="34" charset="0"/>
                        </a:rPr>
                        <a:t>N/A</a:t>
                      </a:r>
                    </a:p>
                  </a:txBody>
                  <a:tcPr marL="91424" marR="91424" marT="45730" marB="45730"/>
                </a:tc>
                <a:tc>
                  <a:txBody>
                    <a:bodyPr/>
                    <a:lstStyle/>
                    <a:p>
                      <a:r>
                        <a:rPr lang="en-US" sz="1100" dirty="0">
                          <a:latin typeface="Arial" panose="020B0604020202020204" pitchFamily="34" charset="0"/>
                          <a:cs typeface="Arial" panose="020B0604020202020204" pitchFamily="34" charset="0"/>
                        </a:rPr>
                        <a:t>Platelet</a:t>
                      </a:r>
                      <a:r>
                        <a:rPr lang="en-US" sz="1100" baseline="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aggregation assays; sometimes</a:t>
                      </a:r>
                      <a:r>
                        <a:rPr lang="en-US" sz="1100" baseline="0" dirty="0">
                          <a:latin typeface="Arial" panose="020B0604020202020204" pitchFamily="34" charset="0"/>
                          <a:cs typeface="Arial" panose="020B0604020202020204" pitchFamily="34" charset="0"/>
                        </a:rPr>
                        <a:t> aPTT</a:t>
                      </a:r>
                      <a:endParaRPr lang="en-US" sz="1100" dirty="0">
                        <a:latin typeface="Arial" panose="020B0604020202020204" pitchFamily="34" charset="0"/>
                        <a:cs typeface="Arial" panose="020B0604020202020204" pitchFamily="34" charset="0"/>
                      </a:endParaRPr>
                    </a:p>
                  </a:txBody>
                  <a:tcPr marL="91424" marR="91424" marT="45730" marB="45730"/>
                </a:tc>
                <a:tc>
                  <a:txBody>
                    <a:bodyPr/>
                    <a:lstStyle/>
                    <a:p>
                      <a:r>
                        <a:rPr lang="en-US" sz="1100" i="1" dirty="0">
                          <a:latin typeface="Arial" panose="020B0604020202020204" pitchFamily="34" charset="0"/>
                          <a:cs typeface="Arial" panose="020B0604020202020204" pitchFamily="34" charset="0"/>
                        </a:rPr>
                        <a:t>Deficiency of vWF is the most common inherited bleeding</a:t>
                      </a:r>
                      <a:r>
                        <a:rPr lang="en-US" sz="1100" i="1" baseline="0" dirty="0">
                          <a:latin typeface="Arial" panose="020B0604020202020204" pitchFamily="34" charset="0"/>
                          <a:cs typeface="Arial" panose="020B0604020202020204" pitchFamily="34" charset="0"/>
                        </a:rPr>
                        <a:t> disorder (1% of US). </a:t>
                      </a:r>
                      <a:r>
                        <a:rPr lang="en-US" sz="1100" i="0" dirty="0">
                          <a:latin typeface="Arial" panose="020B0604020202020204" pitchFamily="34" charset="0"/>
                          <a:cs typeface="Arial" panose="020B0604020202020204" pitchFamily="34" charset="0"/>
                        </a:rPr>
                        <a:t>Usually mild</a:t>
                      </a:r>
                      <a:r>
                        <a:rPr lang="en-US" sz="1100" i="0" baseline="0" dirty="0">
                          <a:latin typeface="Arial" panose="020B0604020202020204" pitchFamily="34" charset="0"/>
                          <a:cs typeface="Arial" panose="020B0604020202020204" pitchFamily="34" charset="0"/>
                        </a:rPr>
                        <a:t> but clinically and genetically heterogeneous. Can result in deficiency of FVIII which can result in prolonged aPTT</a:t>
                      </a:r>
                      <a:endParaRPr lang="en-US" sz="1100" i="1" dirty="0">
                        <a:latin typeface="Arial" panose="020B0604020202020204" pitchFamily="34" charset="0"/>
                        <a:cs typeface="Arial" panose="020B0604020202020204" pitchFamily="34" charset="0"/>
                      </a:endParaRPr>
                    </a:p>
                  </a:txBody>
                  <a:tcPr marL="91424" marR="91424" marT="45730" marB="45730"/>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A4923E6-132C-6BF8-79C8-BD3EFFB5AD4D}"/>
              </a:ext>
            </a:extLst>
          </p:cNvPr>
          <p:cNvGraphicFramePr>
            <a:graphicFrameLocks noGrp="1"/>
          </p:cNvGraphicFramePr>
          <p:nvPr>
            <p:extLst>
              <p:ext uri="{D42A27DB-BD31-4B8C-83A1-F6EECF244321}">
                <p14:modId xmlns:p14="http://schemas.microsoft.com/office/powerpoint/2010/main" val="1950704649"/>
              </p:ext>
            </p:extLst>
          </p:nvPr>
        </p:nvGraphicFramePr>
        <p:xfrm>
          <a:off x="1296659" y="939426"/>
          <a:ext cx="9875804" cy="5440716"/>
        </p:xfrm>
        <a:graphic>
          <a:graphicData uri="http://schemas.openxmlformats.org/drawingml/2006/table">
            <a:tbl>
              <a:tblPr firstRow="1" bandRow="1">
                <a:tableStyleId>{5C22544A-7EE6-4342-B048-85BDC9FD1C3A}</a:tableStyleId>
              </a:tblPr>
              <a:tblGrid>
                <a:gridCol w="1711683">
                  <a:extLst>
                    <a:ext uri="{9D8B030D-6E8A-4147-A177-3AD203B41FA5}">
                      <a16:colId xmlns:a16="http://schemas.microsoft.com/office/drawing/2014/main" val="20000"/>
                    </a:ext>
                  </a:extLst>
                </a:gridCol>
                <a:gridCol w="1371786">
                  <a:extLst>
                    <a:ext uri="{9D8B030D-6E8A-4147-A177-3AD203B41FA5}">
                      <a16:colId xmlns:a16="http://schemas.microsoft.com/office/drawing/2014/main" val="20001"/>
                    </a:ext>
                  </a:extLst>
                </a:gridCol>
                <a:gridCol w="1478332">
                  <a:extLst>
                    <a:ext uri="{9D8B030D-6E8A-4147-A177-3AD203B41FA5}">
                      <a16:colId xmlns:a16="http://schemas.microsoft.com/office/drawing/2014/main" val="20002"/>
                    </a:ext>
                  </a:extLst>
                </a:gridCol>
                <a:gridCol w="1191697">
                  <a:extLst>
                    <a:ext uri="{9D8B030D-6E8A-4147-A177-3AD203B41FA5}">
                      <a16:colId xmlns:a16="http://schemas.microsoft.com/office/drawing/2014/main" val="20003"/>
                    </a:ext>
                  </a:extLst>
                </a:gridCol>
                <a:gridCol w="4122306">
                  <a:extLst>
                    <a:ext uri="{9D8B030D-6E8A-4147-A177-3AD203B41FA5}">
                      <a16:colId xmlns:a16="http://schemas.microsoft.com/office/drawing/2014/main" val="20004"/>
                    </a:ext>
                  </a:extLst>
                </a:gridCol>
              </a:tblGrid>
              <a:tr h="518304">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Endogenous</a:t>
                      </a:r>
                      <a:r>
                        <a:rPr lang="en-US" sz="1600" b="0" baseline="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Anticoagulant</a:t>
                      </a:r>
                      <a:endPar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marL="91426" marR="91426" marT="45737" marB="45737"/>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Other Names</a:t>
                      </a:r>
                    </a:p>
                  </a:txBody>
                  <a:tcPr marL="91426" marR="91426" marT="45737" marB="45737"/>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a:t>
                      </a:r>
                    </a:p>
                  </a:txBody>
                  <a:tcPr marL="91426" marR="91426" marT="45737" marB="45737"/>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Synthesis</a:t>
                      </a:r>
                    </a:p>
                  </a:txBody>
                  <a:tcPr marL="91426" marR="91426" marT="45737" marB="45737"/>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Comments</a:t>
                      </a:r>
                    </a:p>
                  </a:txBody>
                  <a:tcPr marL="91426" marR="91426" marT="45737" marB="45737"/>
                </a:tc>
                <a:extLst>
                  <a:ext uri="{0D108BD9-81ED-4DB2-BD59-A6C34878D82A}">
                    <a16:rowId xmlns:a16="http://schemas.microsoft.com/office/drawing/2014/main" val="10000"/>
                  </a:ext>
                </a:extLst>
              </a:tr>
              <a:tr h="929800">
                <a:tc>
                  <a:txBody>
                    <a:bodyPr/>
                    <a:lstStyle/>
                    <a:p>
                      <a:r>
                        <a:rPr lang="en-US" sz="1200" b="0" dirty="0">
                          <a:latin typeface="Arial" panose="020B0604020202020204" pitchFamily="34" charset="0"/>
                          <a:cs typeface="Arial" panose="020B0604020202020204" pitchFamily="34" charset="0"/>
                        </a:rPr>
                        <a:t>Antithrombin (AT)</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Antithrombin III</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Circulating and EC bound serine protease inhibitor (SERPIN)</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Liver</a:t>
                      </a: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Activated by </a:t>
                      </a:r>
                      <a:r>
                        <a:rPr lang="en-US" sz="1200" b="0" baseline="0" dirty="0">
                          <a:latin typeface="Arial" panose="020B0604020202020204" pitchFamily="34" charset="0"/>
                          <a:cs typeface="Arial" panose="020B0604020202020204" pitchFamily="34" charset="0"/>
                        </a:rPr>
                        <a:t>heparan sulfate domains of  HSPGs  on ECs. Deficiency can lead to thrombosis. Activated by heparin and is the primary inhibitor of thrombin and factors IXa and Xa, but can bind to other serine proteases. </a:t>
                      </a:r>
                      <a:r>
                        <a:rPr lang="en-US" sz="1200" b="0" i="1" baseline="0" dirty="0">
                          <a:latin typeface="Arial" panose="020B0604020202020204" pitchFamily="34" charset="0"/>
                          <a:cs typeface="Arial" panose="020B0604020202020204" pitchFamily="34" charset="0"/>
                        </a:rPr>
                        <a:t>Deficiency can lead to thrombosis.</a:t>
                      </a:r>
                      <a:endParaRPr lang="en-US" sz="1200" b="0" i="1" dirty="0">
                        <a:latin typeface="Arial" panose="020B0604020202020204" pitchFamily="34" charset="0"/>
                        <a:cs typeface="Arial" panose="020B0604020202020204" pitchFamily="34" charset="0"/>
                      </a:endParaRPr>
                    </a:p>
                  </a:txBody>
                  <a:tcPr marL="91426" marR="91426" marT="45737" marB="45737"/>
                </a:tc>
                <a:extLst>
                  <a:ext uri="{0D108BD9-81ED-4DB2-BD59-A6C34878D82A}">
                    <a16:rowId xmlns:a16="http://schemas.microsoft.com/office/drawing/2014/main" val="10001"/>
                  </a:ext>
                </a:extLst>
              </a:tr>
              <a:tr h="682572">
                <a:tc>
                  <a:txBody>
                    <a:bodyPr/>
                    <a:lstStyle/>
                    <a:p>
                      <a:r>
                        <a:rPr lang="en-US" sz="1200" b="0" dirty="0">
                          <a:latin typeface="Arial" panose="020B0604020202020204" pitchFamily="34" charset="0"/>
                          <a:cs typeface="Arial" panose="020B0604020202020204" pitchFamily="34" charset="0"/>
                        </a:rPr>
                        <a:t>Tissue Factor Pathway Inhibitor (TFPI)</a:t>
                      </a:r>
                    </a:p>
                  </a:txBody>
                  <a:tcPr marL="91426" marR="91426" marT="45737" marB="45737"/>
                </a:tc>
                <a:tc>
                  <a:txBody>
                    <a:bodyPr/>
                    <a:lstStyle/>
                    <a:p>
                      <a:endParaRPr lang="en-US" sz="1200" b="0" dirty="0">
                        <a:latin typeface="Arial" panose="020B0604020202020204" pitchFamily="34" charset="0"/>
                        <a:cs typeface="Arial" panose="020B0604020202020204" pitchFamily="34" charset="0"/>
                      </a:endParaRPr>
                    </a:p>
                  </a:txBody>
                  <a:tcPr marL="91426" marR="91426" marT="45737" marB="45737"/>
                </a:tc>
                <a:tc>
                  <a:txBody>
                    <a:bodyPr/>
                    <a:lstStyle/>
                    <a:p>
                      <a:r>
                        <a:rPr lang="en-US" sz="1200" b="0" dirty="0">
                          <a:latin typeface="Arial" panose="020B0604020202020204" pitchFamily="34" charset="0"/>
                          <a:cs typeface="Arial" panose="020B0604020202020204" pitchFamily="34" charset="0"/>
                        </a:rPr>
                        <a:t>Circulating and EC bound SERPIN</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Liver, endothelial cells and other</a:t>
                      </a: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TFPI/Xa complex inactivates Tissue Factor/VIIa complexes. Activation of platelets by thrombin and collagen causes the release of TFPI.</a:t>
                      </a:r>
                    </a:p>
                  </a:txBody>
                  <a:tcPr marL="91426" marR="91426" marT="45737" marB="45737"/>
                </a:tc>
                <a:extLst>
                  <a:ext uri="{0D108BD9-81ED-4DB2-BD59-A6C34878D82A}">
                    <a16:rowId xmlns:a16="http://schemas.microsoft.com/office/drawing/2014/main" val="10002"/>
                  </a:ext>
                </a:extLst>
              </a:tr>
              <a:tr h="594470">
                <a:tc>
                  <a:txBody>
                    <a:bodyPr/>
                    <a:lstStyle/>
                    <a:p>
                      <a:r>
                        <a:rPr lang="en-US" sz="1200" b="0" dirty="0">
                          <a:latin typeface="Arial" panose="020B0604020202020204" pitchFamily="34" charset="0"/>
                          <a:cs typeface="Arial" panose="020B0604020202020204" pitchFamily="34" charset="0"/>
                        </a:rPr>
                        <a:t>Protein C</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XIV</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Circulating protease</a:t>
                      </a: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0000"/>
                          </a:solidFill>
                          <a:latin typeface="Arial" panose="020B0604020202020204" pitchFamily="34" charset="0"/>
                          <a:cs typeface="Arial" panose="020B0604020202020204" pitchFamily="34" charset="0"/>
                        </a:rPr>
                        <a:t>Liver, vitamin K dependent</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Activated by Thrombin/Thrombomodulin complex when protein C is bound to endothelial protein C receptor. Active </a:t>
                      </a:r>
                      <a:r>
                        <a:rPr lang="en-US" sz="1200" b="0" baseline="0" dirty="0">
                          <a:latin typeface="Arial" panose="020B0604020202020204" pitchFamily="34" charset="0"/>
                          <a:cs typeface="Arial" panose="020B0604020202020204" pitchFamily="34" charset="0"/>
                        </a:rPr>
                        <a:t>Protein C/Protein S complex binds to activated platelet membranes and inhibits coagulation by cleaving Va and VIIIa.  </a:t>
                      </a:r>
                      <a:r>
                        <a:rPr lang="en-US" sz="1200" b="0" i="1" dirty="0">
                          <a:latin typeface="Arial" panose="020B0604020202020204" pitchFamily="34" charset="0"/>
                          <a:cs typeface="Arial" panose="020B0604020202020204" pitchFamily="34" charset="0"/>
                        </a:rPr>
                        <a:t>Deficiency can lead to thrombosis.</a:t>
                      </a:r>
                    </a:p>
                  </a:txBody>
                  <a:tcPr marL="91426" marR="91426" marT="45737" marB="45737"/>
                </a:tc>
                <a:extLst>
                  <a:ext uri="{0D108BD9-81ED-4DB2-BD59-A6C34878D82A}">
                    <a16:rowId xmlns:a16="http://schemas.microsoft.com/office/drawing/2014/main" val="10003"/>
                  </a:ext>
                </a:extLst>
              </a:tr>
              <a:tr h="594470">
                <a:tc>
                  <a:txBody>
                    <a:bodyPr/>
                    <a:lstStyle/>
                    <a:p>
                      <a:r>
                        <a:rPr lang="en-US" sz="1200" b="0" dirty="0">
                          <a:latin typeface="Arial" panose="020B0604020202020204" pitchFamily="34" charset="0"/>
                          <a:cs typeface="Arial" panose="020B0604020202020204" pitchFamily="34" charset="0"/>
                        </a:rPr>
                        <a:t>Protein S</a:t>
                      </a: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PROS, Protein S antigen</a:t>
                      </a: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Circulating plasma glycoprotein</a:t>
                      </a: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0000"/>
                          </a:solidFill>
                          <a:latin typeface="Arial" panose="020B0604020202020204" pitchFamily="34" charset="0"/>
                          <a:cs typeface="Arial" panose="020B0604020202020204" pitchFamily="34" charset="0"/>
                        </a:rPr>
                        <a:t>Liver, vitamin K dependent</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Cofactor for activated protein</a:t>
                      </a:r>
                      <a:r>
                        <a:rPr lang="en-US" sz="1200" b="0" baseline="0" dirty="0">
                          <a:latin typeface="Arial" panose="020B0604020202020204" pitchFamily="34" charset="0"/>
                          <a:cs typeface="Arial" panose="020B0604020202020204" pitchFamily="34" charset="0"/>
                        </a:rPr>
                        <a:t> C and TFPI but plays other biological roles. Circulates free and bound to C4b binding protein.  </a:t>
                      </a:r>
                      <a:r>
                        <a:rPr lang="en-US" sz="1200" b="0" i="1" baseline="0" dirty="0">
                          <a:latin typeface="Arial" panose="020B0604020202020204" pitchFamily="34" charset="0"/>
                          <a:cs typeface="Arial" panose="020B0604020202020204" pitchFamily="34" charset="0"/>
                        </a:rPr>
                        <a:t>Deficiency can lead to thrombosis</a:t>
                      </a:r>
                      <a:r>
                        <a:rPr lang="en-US" sz="1200" b="0" baseline="0" dirty="0">
                          <a:latin typeface="Arial" panose="020B0604020202020204" pitchFamily="34" charset="0"/>
                          <a:cs typeface="Arial" panose="020B0604020202020204" pitchFamily="34" charset="0"/>
                        </a:rPr>
                        <a:t>.</a:t>
                      </a:r>
                      <a:endParaRPr lang="en-US" sz="1200" b="0" dirty="0">
                        <a:latin typeface="Arial" panose="020B0604020202020204" pitchFamily="34" charset="0"/>
                        <a:cs typeface="Arial" panose="020B0604020202020204" pitchFamily="34" charset="0"/>
                      </a:endParaRPr>
                    </a:p>
                  </a:txBody>
                  <a:tcPr marL="91426" marR="91426" marT="45737" marB="45737"/>
                </a:tc>
                <a:extLst>
                  <a:ext uri="{0D108BD9-81ED-4DB2-BD59-A6C34878D82A}">
                    <a16:rowId xmlns:a16="http://schemas.microsoft.com/office/drawing/2014/main" val="10004"/>
                  </a:ext>
                </a:extLst>
              </a:tr>
              <a:tr h="764993">
                <a:tc>
                  <a:txBody>
                    <a:bodyPr/>
                    <a:lstStyle/>
                    <a:p>
                      <a:r>
                        <a:rPr lang="en-US" sz="1200" b="0" dirty="0">
                          <a:latin typeface="Arial" panose="020B0604020202020204" pitchFamily="34" charset="0"/>
                          <a:cs typeface="Arial" panose="020B0604020202020204" pitchFamily="34" charset="0"/>
                        </a:rPr>
                        <a:t>Thrombomodulin</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TM, CD141</a:t>
                      </a: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Membrane</a:t>
                      </a:r>
                      <a:r>
                        <a:rPr lang="en-US" sz="1200" b="0" baseline="0" dirty="0">
                          <a:latin typeface="Arial" panose="020B0604020202020204" pitchFamily="34" charset="0"/>
                          <a:cs typeface="Arial" panose="020B0604020202020204" pitchFamily="34" charset="0"/>
                        </a:rPr>
                        <a:t> receptor</a:t>
                      </a:r>
                      <a:endParaRPr lang="en-US" sz="1200" b="0" dirty="0">
                        <a:latin typeface="Arial" panose="020B0604020202020204" pitchFamily="34" charset="0"/>
                        <a:cs typeface="Arial" panose="020B0604020202020204" pitchFamily="34" charset="0"/>
                      </a:endParaRPr>
                    </a:p>
                    <a:p>
                      <a:endParaRPr lang="en-US" sz="1200" b="0" dirty="0">
                        <a:latin typeface="Arial" panose="020B0604020202020204" pitchFamily="34" charset="0"/>
                        <a:cs typeface="Arial" panose="020B0604020202020204" pitchFamily="34" charset="0"/>
                      </a:endParaRP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Endothelial cells and other cells</a:t>
                      </a:r>
                    </a:p>
                  </a:txBody>
                  <a:tcPr marL="91426" marR="91426" marT="45737" marB="45737"/>
                </a:tc>
                <a:tc>
                  <a:txBody>
                    <a:bodyPr/>
                    <a:lstStyle/>
                    <a:p>
                      <a:r>
                        <a:rPr lang="en-US" sz="1200" b="0" i="0" dirty="0">
                          <a:latin typeface="Arial" panose="020B0604020202020204" pitchFamily="34" charset="0"/>
                          <a:cs typeface="Arial" panose="020B0604020202020204" pitchFamily="34" charset="0"/>
                        </a:rPr>
                        <a:t>High affinity thrombin receptor on endothelial cells. Thrombin/TM  </a:t>
                      </a:r>
                      <a:r>
                        <a:rPr lang="en-US" sz="1200" b="0" i="0" baseline="0" dirty="0">
                          <a:latin typeface="Arial" panose="020B0604020202020204" pitchFamily="34" charset="0"/>
                          <a:cs typeface="Arial" panose="020B0604020202020204" pitchFamily="34" charset="0"/>
                        </a:rPr>
                        <a:t>activates Protein C as above and inactivates Factors Va and VIIIa. </a:t>
                      </a:r>
                      <a:endParaRPr lang="en-US" sz="1200" b="0" i="0" dirty="0">
                        <a:latin typeface="Arial" panose="020B0604020202020204" pitchFamily="34" charset="0"/>
                        <a:cs typeface="Arial" panose="020B0604020202020204" pitchFamily="34" charset="0"/>
                      </a:endParaRPr>
                    </a:p>
                  </a:txBody>
                  <a:tcPr marL="91426" marR="91426" marT="45737" marB="45737"/>
                </a:tc>
                <a:extLst>
                  <a:ext uri="{0D108BD9-81ED-4DB2-BD59-A6C34878D82A}">
                    <a16:rowId xmlns:a16="http://schemas.microsoft.com/office/drawing/2014/main" val="10005"/>
                  </a:ext>
                </a:extLst>
              </a:tr>
              <a:tr h="762135">
                <a:tc>
                  <a:txBody>
                    <a:bodyPr/>
                    <a:lstStyle/>
                    <a:p>
                      <a:r>
                        <a:rPr lang="en-US" sz="1200" b="0" dirty="0">
                          <a:latin typeface="Arial" panose="020B0604020202020204" pitchFamily="34" charset="0"/>
                          <a:cs typeface="Arial" panose="020B0604020202020204" pitchFamily="34" charset="0"/>
                        </a:rPr>
                        <a:t>Heparin-like</a:t>
                      </a:r>
                      <a:r>
                        <a:rPr lang="en-US" sz="1200" b="0" baseline="0" dirty="0">
                          <a:latin typeface="Arial" panose="020B0604020202020204" pitchFamily="34" charset="0"/>
                          <a:cs typeface="Arial" panose="020B0604020202020204" pitchFamily="34" charset="0"/>
                        </a:rPr>
                        <a:t> molecules</a:t>
                      </a:r>
                      <a:endParaRPr lang="en-US" sz="1200" b="0" dirty="0">
                        <a:latin typeface="Arial" panose="020B0604020202020204" pitchFamily="34" charset="0"/>
                        <a:cs typeface="Arial" panose="020B0604020202020204" pitchFamily="34" charset="0"/>
                      </a:endParaRPr>
                    </a:p>
                  </a:txBody>
                  <a:tcPr marL="91426" marR="91426" marT="45737" marB="45737"/>
                </a:tc>
                <a:tc>
                  <a:txBody>
                    <a:bodyPr/>
                    <a:lstStyle/>
                    <a:p>
                      <a:endParaRPr lang="en-US" sz="1200" b="0" dirty="0">
                        <a:latin typeface="Arial" panose="020B0604020202020204" pitchFamily="34" charset="0"/>
                        <a:cs typeface="Arial" panose="020B0604020202020204" pitchFamily="34" charset="0"/>
                      </a:endParaRP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Heterogeneous sulfated and non-sulfated HSPGs</a:t>
                      </a:r>
                    </a:p>
                  </a:txBody>
                  <a:tcPr marL="91426" marR="91426" marT="45737" marB="45737"/>
                </a:tc>
                <a:tc>
                  <a:txBody>
                    <a:bodyPr/>
                    <a:lstStyle/>
                    <a:p>
                      <a:r>
                        <a:rPr lang="en-US" sz="1200" b="0" dirty="0">
                          <a:latin typeface="Arial" panose="020B0604020202020204" pitchFamily="34" charset="0"/>
                          <a:cs typeface="Arial" panose="020B0604020202020204" pitchFamily="34" charset="0"/>
                        </a:rPr>
                        <a:t>Endothelial cells</a:t>
                      </a:r>
                    </a:p>
                  </a:txBody>
                  <a:tcPr marL="91426" marR="91426" marT="45737" marB="457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Arial" panose="020B0604020202020204" pitchFamily="34" charset="0"/>
                          <a:cs typeface="Arial" panose="020B0604020202020204" pitchFamily="34" charset="0"/>
                        </a:rPr>
                        <a:t>Expressed in association with glycocalyx on luminal surface of EC cells. Activates</a:t>
                      </a:r>
                      <a:r>
                        <a:rPr lang="en-US" sz="1200" b="0" i="0" baseline="0" dirty="0">
                          <a:latin typeface="Arial" panose="020B0604020202020204" pitchFamily="34" charset="0"/>
                          <a:cs typeface="Arial" panose="020B0604020202020204" pitchFamily="34" charset="0"/>
                        </a:rPr>
                        <a:t> Antithrombin III</a:t>
                      </a:r>
                      <a:endParaRPr lang="en-US" sz="1200" b="0" i="0" dirty="0">
                        <a:latin typeface="Arial" panose="020B0604020202020204" pitchFamily="34" charset="0"/>
                        <a:cs typeface="Arial" panose="020B0604020202020204" pitchFamily="34" charset="0"/>
                      </a:endParaRPr>
                    </a:p>
                  </a:txBody>
                  <a:tcPr marL="91426" marR="91426" marT="45737" marB="45737"/>
                </a:tc>
                <a:extLst>
                  <a:ext uri="{0D108BD9-81ED-4DB2-BD59-A6C34878D82A}">
                    <a16:rowId xmlns:a16="http://schemas.microsoft.com/office/drawing/2014/main" val="10006"/>
                  </a:ext>
                </a:extLst>
              </a:tr>
            </a:tbl>
          </a:graphicData>
        </a:graphic>
      </p:graphicFrame>
      <p:sp>
        <p:nvSpPr>
          <p:cNvPr id="158772" name="Title 1">
            <a:extLst>
              <a:ext uri="{FF2B5EF4-FFF2-40B4-BE49-F238E27FC236}">
                <a16:creationId xmlns:a16="http://schemas.microsoft.com/office/drawing/2014/main" id="{5849723D-8933-BC0B-76D5-EED94C6896C8}"/>
              </a:ext>
            </a:extLst>
          </p:cNvPr>
          <p:cNvSpPr txBox="1">
            <a:spLocks/>
          </p:cNvSpPr>
          <p:nvPr/>
        </p:nvSpPr>
        <p:spPr bwMode="auto">
          <a:xfrm>
            <a:off x="2158999" y="99472"/>
            <a:ext cx="7939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en-US" altLang="en-US" sz="4400" dirty="0">
                <a:latin typeface="Arial" panose="020B0604020202020204" pitchFamily="34" charset="0"/>
                <a:ea typeface="Verdana" panose="020B0604030504040204" pitchFamily="34" charset="0"/>
                <a:cs typeface="Arial" panose="020B0604020202020204" pitchFamily="34" charset="0"/>
              </a:rPr>
              <a:t>Endogenous Anticoagulants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1F4BF43-5B70-6798-6F63-A6853D1C2740}"/>
              </a:ext>
            </a:extLst>
          </p:cNvPr>
          <p:cNvGraphicFramePr>
            <a:graphicFrameLocks noGrp="1"/>
          </p:cNvGraphicFramePr>
          <p:nvPr>
            <p:extLst>
              <p:ext uri="{D42A27DB-BD31-4B8C-83A1-F6EECF244321}">
                <p14:modId xmlns:p14="http://schemas.microsoft.com/office/powerpoint/2010/main" val="3550569709"/>
              </p:ext>
            </p:extLst>
          </p:nvPr>
        </p:nvGraphicFramePr>
        <p:xfrm>
          <a:off x="957625" y="1143636"/>
          <a:ext cx="10341835" cy="5082833"/>
        </p:xfrm>
        <a:graphic>
          <a:graphicData uri="http://schemas.openxmlformats.org/drawingml/2006/table">
            <a:tbl>
              <a:tblPr firstRow="1" bandRow="1">
                <a:tableStyleId>{5C22544A-7EE6-4342-B048-85BDC9FD1C3A}</a:tableStyleId>
              </a:tblPr>
              <a:tblGrid>
                <a:gridCol w="1683575">
                  <a:extLst>
                    <a:ext uri="{9D8B030D-6E8A-4147-A177-3AD203B41FA5}">
                      <a16:colId xmlns:a16="http://schemas.microsoft.com/office/drawing/2014/main" val="20000"/>
                    </a:ext>
                  </a:extLst>
                </a:gridCol>
                <a:gridCol w="1697577">
                  <a:extLst>
                    <a:ext uri="{9D8B030D-6E8A-4147-A177-3AD203B41FA5}">
                      <a16:colId xmlns:a16="http://schemas.microsoft.com/office/drawing/2014/main" val="20001"/>
                    </a:ext>
                  </a:extLst>
                </a:gridCol>
                <a:gridCol w="1577688">
                  <a:extLst>
                    <a:ext uri="{9D8B030D-6E8A-4147-A177-3AD203B41FA5}">
                      <a16:colId xmlns:a16="http://schemas.microsoft.com/office/drawing/2014/main" val="20002"/>
                    </a:ext>
                  </a:extLst>
                </a:gridCol>
                <a:gridCol w="1403714">
                  <a:extLst>
                    <a:ext uri="{9D8B030D-6E8A-4147-A177-3AD203B41FA5}">
                      <a16:colId xmlns:a16="http://schemas.microsoft.com/office/drawing/2014/main" val="20003"/>
                    </a:ext>
                  </a:extLst>
                </a:gridCol>
                <a:gridCol w="3979281">
                  <a:extLst>
                    <a:ext uri="{9D8B030D-6E8A-4147-A177-3AD203B41FA5}">
                      <a16:colId xmlns:a16="http://schemas.microsoft.com/office/drawing/2014/main" val="20004"/>
                    </a:ext>
                  </a:extLst>
                </a:gridCol>
              </a:tblGrid>
              <a:tr h="461283">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Molecule</a:t>
                      </a:r>
                    </a:p>
                  </a:txBody>
                  <a:tcPr marL="91428" marR="91428" marT="45736" marB="45736"/>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Other Names</a:t>
                      </a:r>
                    </a:p>
                  </a:txBody>
                  <a:tcPr marL="91428" marR="91428" marT="45736" marB="45736"/>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Type</a:t>
                      </a:r>
                    </a:p>
                  </a:txBody>
                  <a:tcPr marL="91428" marR="91428" marT="45736" marB="45736"/>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Synthesis</a:t>
                      </a:r>
                    </a:p>
                  </a:txBody>
                  <a:tcPr marL="91428" marR="91428" marT="45736" marB="45736"/>
                </a:tc>
                <a:tc>
                  <a:txBody>
                    <a:bodyPr/>
                    <a:lstStyle/>
                    <a:p>
                      <a:r>
                        <a:rPr lang="en-US" sz="1600" b="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Roles</a:t>
                      </a:r>
                    </a:p>
                  </a:txBody>
                  <a:tcPr marL="91428" marR="91428" marT="45736" marB="45736"/>
                </a:tc>
                <a:extLst>
                  <a:ext uri="{0D108BD9-81ED-4DB2-BD59-A6C34878D82A}">
                    <a16:rowId xmlns:a16="http://schemas.microsoft.com/office/drawing/2014/main" val="10000"/>
                  </a:ext>
                </a:extLst>
              </a:tr>
              <a:tr h="426828">
                <a:tc>
                  <a:txBody>
                    <a:bodyPr/>
                    <a:lstStyle/>
                    <a:p>
                      <a:r>
                        <a:rPr lang="en-US" sz="1400" b="0" dirty="0">
                          <a:latin typeface="Arial" panose="020B0604020202020204" pitchFamily="34" charset="0"/>
                          <a:cs typeface="Arial" panose="020B0604020202020204" pitchFamily="34" charset="0"/>
                        </a:rPr>
                        <a:t>Plasmin</a:t>
                      </a:r>
                    </a:p>
                  </a:txBody>
                  <a:tcPr marL="91428" marR="91428" marT="45736" marB="45736"/>
                </a:tc>
                <a:tc>
                  <a:txBody>
                    <a:bodyPr/>
                    <a:lstStyle/>
                    <a:p>
                      <a:endParaRPr lang="en-US" sz="1400" b="0" dirty="0">
                        <a:latin typeface="Arial" panose="020B0604020202020204" pitchFamily="34" charset="0"/>
                        <a:cs typeface="Arial" panose="020B0604020202020204" pitchFamily="34" charset="0"/>
                      </a:endParaRPr>
                    </a:p>
                  </a:txBody>
                  <a:tcPr marL="91428" marR="91428" marT="45736" marB="45736"/>
                </a:tc>
                <a:tc>
                  <a:txBody>
                    <a:bodyPr/>
                    <a:lstStyle/>
                    <a:p>
                      <a:r>
                        <a:rPr lang="en-US" sz="1400" b="0" dirty="0">
                          <a:solidFill>
                            <a:srgbClr val="FF0000"/>
                          </a:solidFill>
                          <a:latin typeface="Arial" panose="020B0604020202020204" pitchFamily="34" charset="0"/>
                          <a:cs typeface="Arial" panose="020B0604020202020204" pitchFamily="34" charset="0"/>
                        </a:rPr>
                        <a:t>Serine protease</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Liver as plasminogen</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baseline="0" dirty="0">
                          <a:latin typeface="Arial" panose="020B0604020202020204" pitchFamily="34" charset="0"/>
                          <a:cs typeface="Arial" panose="020B0604020202020204" pitchFamily="34" charset="0"/>
                        </a:rPr>
                        <a:t>Promotes fibrinolysis </a:t>
                      </a:r>
                      <a:r>
                        <a:rPr lang="en-US" sz="1400" b="0" dirty="0">
                          <a:latin typeface="Arial" panose="020B0604020202020204" pitchFamily="34" charset="0"/>
                          <a:cs typeface="Arial" panose="020B0604020202020204" pitchFamily="34" charset="0"/>
                        </a:rPr>
                        <a:t>but plays many biological roles. Plasmin</a:t>
                      </a:r>
                      <a:r>
                        <a:rPr lang="en-US" sz="1400" b="0" baseline="0" dirty="0">
                          <a:latin typeface="Arial" panose="020B0604020202020204" pitchFamily="34" charset="0"/>
                          <a:cs typeface="Arial" panose="020B0604020202020204" pitchFamily="34" charset="0"/>
                        </a:rPr>
                        <a:t> is inactivated by a2 macroglobulin and </a:t>
                      </a:r>
                      <a:r>
                        <a:rPr lang="en-US" sz="1400" b="0" baseline="0" dirty="0">
                          <a:latin typeface="Symbol" panose="05050102010706020507" pitchFamily="18" charset="2"/>
                          <a:cs typeface="Arial" panose="020B0604020202020204" pitchFamily="34" charset="0"/>
                        </a:rPr>
                        <a:t>a</a:t>
                      </a:r>
                      <a:r>
                        <a:rPr lang="en-US" sz="1400" b="0" baseline="0" dirty="0">
                          <a:latin typeface="Arial" panose="020B0604020202020204" pitchFamily="34" charset="0"/>
                          <a:cs typeface="Arial" panose="020B0604020202020204" pitchFamily="34" charset="0"/>
                        </a:rPr>
                        <a:t>2-antiplasmin.  </a:t>
                      </a:r>
                      <a:endParaRPr lang="en-US" sz="1400" b="0" dirty="0">
                        <a:latin typeface="Arial" panose="020B0604020202020204" pitchFamily="34" charset="0"/>
                        <a:cs typeface="Arial" panose="020B0604020202020204" pitchFamily="34" charset="0"/>
                      </a:endParaRPr>
                    </a:p>
                  </a:txBody>
                  <a:tcPr marL="91428" marR="91428" marT="45736" marB="45736"/>
                </a:tc>
                <a:extLst>
                  <a:ext uri="{0D108BD9-81ED-4DB2-BD59-A6C34878D82A}">
                    <a16:rowId xmlns:a16="http://schemas.microsoft.com/office/drawing/2014/main" val="10001"/>
                  </a:ext>
                </a:extLst>
              </a:tr>
              <a:tr h="762154">
                <a:tc>
                  <a:txBody>
                    <a:bodyPr/>
                    <a:lstStyle/>
                    <a:p>
                      <a:r>
                        <a:rPr lang="en-US" sz="1400" b="0" dirty="0">
                          <a:latin typeface="Arial" panose="020B0604020202020204" pitchFamily="34" charset="0"/>
                          <a:cs typeface="Arial" panose="020B0604020202020204" pitchFamily="34" charset="0"/>
                        </a:rPr>
                        <a:t>Tissue plasminogen activator</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tPA or TPA</a:t>
                      </a:r>
                    </a:p>
                  </a:txBody>
                  <a:tcPr marL="91428" marR="91428" marT="45736" marB="45736"/>
                </a:tc>
                <a:tc>
                  <a:txBody>
                    <a:bodyPr/>
                    <a:lstStyle/>
                    <a:p>
                      <a:r>
                        <a:rPr lang="en-US" sz="1400" b="0" dirty="0">
                          <a:solidFill>
                            <a:srgbClr val="FF0000"/>
                          </a:solidFill>
                          <a:latin typeface="Arial" panose="020B0604020202020204" pitchFamily="34" charset="0"/>
                          <a:cs typeface="Arial" panose="020B0604020202020204" pitchFamily="34" charset="0"/>
                        </a:rPr>
                        <a:t>Serine protease</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Endothelial cells</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Promotes fibrinolysis by converting </a:t>
                      </a:r>
                      <a:r>
                        <a:rPr lang="en-US" sz="1400" b="0" i="1" dirty="0">
                          <a:latin typeface="Arial" panose="020B0604020202020204" pitchFamily="34" charset="0"/>
                          <a:cs typeface="Arial" panose="020B0604020202020204" pitchFamily="34" charset="0"/>
                        </a:rPr>
                        <a:t>fibrin bound plasminogen </a:t>
                      </a:r>
                      <a:r>
                        <a:rPr lang="en-US" sz="1400" b="0" dirty="0">
                          <a:latin typeface="Arial" panose="020B0604020202020204" pitchFamily="34" charset="0"/>
                          <a:cs typeface="Arial" panose="020B0604020202020204" pitchFamily="34" charset="0"/>
                        </a:rPr>
                        <a:t>to plasmin.  Recombinant forms are used clinically to disrupt clots. Inhibited by PAIs.  There are other plasminogen activators, e.g.,</a:t>
                      </a:r>
                      <a:r>
                        <a:rPr lang="en-US" sz="1400" b="0" baseline="0" dirty="0">
                          <a:latin typeface="Arial" panose="020B0604020202020204" pitchFamily="34" charset="0"/>
                          <a:cs typeface="Arial" panose="020B0604020202020204" pitchFamily="34" charset="0"/>
                        </a:rPr>
                        <a:t> urokinase (</a:t>
                      </a:r>
                      <a:r>
                        <a:rPr lang="en-US" sz="1400" b="0" baseline="0" dirty="0" err="1">
                          <a:latin typeface="Arial" panose="020B0604020202020204" pitchFamily="34" charset="0"/>
                          <a:cs typeface="Arial" panose="020B0604020202020204" pitchFamily="34" charset="0"/>
                        </a:rPr>
                        <a:t>uPA</a:t>
                      </a:r>
                      <a:r>
                        <a:rPr lang="en-US" sz="1400" b="0" baseline="0" dirty="0">
                          <a:latin typeface="Arial" panose="020B0604020202020204" pitchFamily="34" charset="0"/>
                          <a:cs typeface="Arial" panose="020B0604020202020204" pitchFamily="34" charset="0"/>
                        </a:rPr>
                        <a:t>).</a:t>
                      </a:r>
                      <a:endParaRPr lang="en-US" sz="1400" b="0" dirty="0">
                        <a:latin typeface="Arial" panose="020B0604020202020204" pitchFamily="34" charset="0"/>
                        <a:cs typeface="Arial" panose="020B0604020202020204" pitchFamily="34" charset="0"/>
                      </a:endParaRPr>
                    </a:p>
                  </a:txBody>
                  <a:tcPr marL="91428" marR="91428" marT="45736" marB="45736"/>
                </a:tc>
                <a:extLst>
                  <a:ext uri="{0D108BD9-81ED-4DB2-BD59-A6C34878D82A}">
                    <a16:rowId xmlns:a16="http://schemas.microsoft.com/office/drawing/2014/main" val="10002"/>
                  </a:ext>
                </a:extLst>
              </a:tr>
              <a:tr h="594484">
                <a:tc>
                  <a:txBody>
                    <a:bodyPr/>
                    <a:lstStyle/>
                    <a:p>
                      <a:r>
                        <a:rPr lang="en-US" sz="1400" b="0" dirty="0">
                          <a:latin typeface="Arial" panose="020B0604020202020204" pitchFamily="34" charset="0"/>
                          <a:cs typeface="Arial" panose="020B0604020202020204" pitchFamily="34" charset="0"/>
                        </a:rPr>
                        <a:t>Plasminogen activator inhibitors</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PAI</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SERPIN – protease inhibitor</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Activated endothelial cells</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Inhibits fibrinolysis by inhibiting</a:t>
                      </a:r>
                      <a:r>
                        <a:rPr lang="en-US" sz="1400" b="0" baseline="0" dirty="0">
                          <a:latin typeface="Arial" panose="020B0604020202020204" pitchFamily="34" charset="0"/>
                          <a:cs typeface="Arial" panose="020B0604020202020204" pitchFamily="34" charset="0"/>
                        </a:rPr>
                        <a:t> plasminogen activator, i.e., a procoagulant effect</a:t>
                      </a:r>
                      <a:endParaRPr lang="en-US" sz="1400" b="0" dirty="0">
                        <a:latin typeface="Arial" panose="020B0604020202020204" pitchFamily="34" charset="0"/>
                        <a:cs typeface="Arial" panose="020B0604020202020204" pitchFamily="34" charset="0"/>
                      </a:endParaRPr>
                    </a:p>
                  </a:txBody>
                  <a:tcPr marL="91428" marR="91428" marT="45736" marB="45736"/>
                </a:tc>
                <a:extLst>
                  <a:ext uri="{0D108BD9-81ED-4DB2-BD59-A6C34878D82A}">
                    <a16:rowId xmlns:a16="http://schemas.microsoft.com/office/drawing/2014/main" val="10003"/>
                  </a:ext>
                </a:extLst>
              </a:tr>
              <a:tr h="415182">
                <a:tc>
                  <a:txBody>
                    <a:bodyPr/>
                    <a:lstStyle/>
                    <a:p>
                      <a:r>
                        <a:rPr lang="en-US" sz="1400" b="0" dirty="0">
                          <a:latin typeface="Arial" panose="020B0604020202020204" pitchFamily="34" charset="0"/>
                          <a:cs typeface="Arial" panose="020B0604020202020204" pitchFamily="34" charset="0"/>
                        </a:rPr>
                        <a:t>Factor XII</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Hageman factor</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FF0000"/>
                          </a:solidFill>
                          <a:latin typeface="Arial" panose="020B0604020202020204" pitchFamily="34" charset="0"/>
                          <a:cs typeface="Arial" panose="020B0604020202020204" pitchFamily="34" charset="0"/>
                        </a:rPr>
                        <a:t>Serine protease</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Liver</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Can generate plasmin from plasminogen</a:t>
                      </a:r>
                    </a:p>
                  </a:txBody>
                  <a:tcPr marL="91428" marR="91428" marT="45736" marB="45736"/>
                </a:tc>
                <a:extLst>
                  <a:ext uri="{0D108BD9-81ED-4DB2-BD59-A6C34878D82A}">
                    <a16:rowId xmlns:a16="http://schemas.microsoft.com/office/drawing/2014/main" val="10004"/>
                  </a:ext>
                </a:extLst>
              </a:tr>
              <a:tr h="1095797">
                <a:tc>
                  <a:txBody>
                    <a:bodyPr/>
                    <a:lstStyle/>
                    <a:p>
                      <a:r>
                        <a:rPr lang="en-US" sz="1400" b="0" dirty="0">
                          <a:latin typeface="Arial" panose="020B0604020202020204" pitchFamily="34" charset="0"/>
                          <a:cs typeface="Arial" panose="020B0604020202020204" pitchFamily="34" charset="0"/>
                        </a:rPr>
                        <a:t>Thrombin</a:t>
                      </a:r>
                      <a:r>
                        <a:rPr lang="en-US" sz="1400" b="0" baseline="0" dirty="0">
                          <a:latin typeface="Arial" panose="020B0604020202020204" pitchFamily="34" charset="0"/>
                          <a:cs typeface="Arial" panose="020B0604020202020204" pitchFamily="34" charset="0"/>
                        </a:rPr>
                        <a:t> A</a:t>
                      </a:r>
                      <a:r>
                        <a:rPr lang="en-US" sz="1400" b="0" dirty="0">
                          <a:latin typeface="Arial" panose="020B0604020202020204" pitchFamily="34" charset="0"/>
                          <a:cs typeface="Arial" panose="020B0604020202020204" pitchFamily="34" charset="0"/>
                        </a:rPr>
                        <a:t>ctivatable</a:t>
                      </a:r>
                      <a:r>
                        <a:rPr lang="en-US" sz="1400" b="0" baseline="0" dirty="0">
                          <a:latin typeface="Arial" panose="020B0604020202020204" pitchFamily="34" charset="0"/>
                          <a:cs typeface="Arial" panose="020B0604020202020204" pitchFamily="34" charset="0"/>
                        </a:rPr>
                        <a:t> Fibrinolysis Inhibitor</a:t>
                      </a:r>
                      <a:endParaRPr lang="en-US" sz="1400" b="0" dirty="0">
                        <a:latin typeface="Arial" panose="020B0604020202020204" pitchFamily="34" charset="0"/>
                        <a:cs typeface="Arial" panose="020B0604020202020204" pitchFamily="34" charset="0"/>
                      </a:endParaRPr>
                    </a:p>
                  </a:txBody>
                  <a:tcPr marL="91428" marR="91428" marT="45736" marB="45736"/>
                </a:tc>
                <a:tc>
                  <a:txBody>
                    <a:bodyPr/>
                    <a:lstStyle/>
                    <a:p>
                      <a:r>
                        <a:rPr lang="en-US" sz="1400" b="0" dirty="0">
                          <a:latin typeface="Arial" panose="020B0604020202020204" pitchFamily="34" charset="0"/>
                          <a:cs typeface="Arial" panose="020B0604020202020204" pitchFamily="34" charset="0"/>
                        </a:rPr>
                        <a:t>TAFI, Carboxypeptidase B2</a:t>
                      </a:r>
                    </a:p>
                  </a:txBody>
                  <a:tcPr marL="91428" marR="91428" marT="45736" marB="45736"/>
                </a:tc>
                <a:tc>
                  <a:txBody>
                    <a:bodyPr/>
                    <a:lstStyle/>
                    <a:p>
                      <a:r>
                        <a:rPr lang="en-US" sz="1400" b="0" dirty="0" err="1">
                          <a:latin typeface="Arial" panose="020B0604020202020204" pitchFamily="34" charset="0"/>
                          <a:cs typeface="Arial" panose="020B0604020202020204" pitchFamily="34" charset="0"/>
                        </a:rPr>
                        <a:t>Carboxy</a:t>
                      </a:r>
                      <a:r>
                        <a:rPr lang="en-US" sz="1400" b="0" dirty="0">
                          <a:latin typeface="Arial" panose="020B0604020202020204" pitchFamily="34" charset="0"/>
                          <a:cs typeface="Arial" panose="020B0604020202020204" pitchFamily="34" charset="0"/>
                        </a:rPr>
                        <a:t>-peptidase</a:t>
                      </a:r>
                    </a:p>
                  </a:txBody>
                  <a:tcPr marL="91428" marR="91428" marT="45736" marB="4573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rial" panose="020B0604020202020204" pitchFamily="34" charset="0"/>
                          <a:cs typeface="Arial" panose="020B0604020202020204" pitchFamily="34" charset="0"/>
                        </a:rPr>
                        <a:t>Liver</a:t>
                      </a:r>
                    </a:p>
                  </a:txBody>
                  <a:tcPr marL="91428" marR="91428" marT="45736" marB="45736"/>
                </a:tc>
                <a:tc>
                  <a:txBody>
                    <a:bodyPr/>
                    <a:lstStyle/>
                    <a:p>
                      <a:r>
                        <a:rPr lang="en-US" sz="1400" b="0" dirty="0">
                          <a:latin typeface="Arial" panose="020B0604020202020204" pitchFamily="34" charset="0"/>
                          <a:cs typeface="Arial" panose="020B0604020202020204" pitchFamily="34" charset="0"/>
                        </a:rPr>
                        <a:t>Inhibits fibrinolysis.</a:t>
                      </a:r>
                      <a:r>
                        <a:rPr lang="en-US" sz="1400" b="0" baseline="0" dirty="0">
                          <a:latin typeface="Arial" panose="020B0604020202020204" pitchFamily="34" charset="0"/>
                          <a:cs typeface="Arial" panose="020B0604020202020204" pitchFamily="34" charset="0"/>
                        </a:rPr>
                        <a:t> </a:t>
                      </a:r>
                      <a:r>
                        <a:rPr lang="en-US" sz="1400" b="0" dirty="0">
                          <a:latin typeface="Arial" panose="020B0604020202020204" pitchFamily="34" charset="0"/>
                          <a:cs typeface="Arial" panose="020B0604020202020204" pitchFamily="34" charset="0"/>
                        </a:rPr>
                        <a:t>TAFI removes C-terminal binding sites on fibrin for </a:t>
                      </a:r>
                      <a:r>
                        <a:rPr lang="en-US" sz="1400" b="0" dirty="0" err="1">
                          <a:latin typeface="Arial" panose="020B0604020202020204" pitchFamily="34" charset="0"/>
                          <a:cs typeface="Arial" panose="020B0604020202020204" pitchFamily="34" charset="0"/>
                        </a:rPr>
                        <a:t>tPA</a:t>
                      </a:r>
                      <a:r>
                        <a:rPr lang="en-US" sz="1400" b="0" dirty="0">
                          <a:latin typeface="Arial" panose="020B0604020202020204" pitchFamily="34" charset="0"/>
                          <a:cs typeface="Arial" panose="020B0604020202020204" pitchFamily="34" charset="0"/>
                        </a:rPr>
                        <a:t> and plasminogen, decreasing the ability of fibrin to stimulate fibrinolysis. Elevated levels of TAFI have been associated with an increased risk of venous thrombosis.  Thrombin activation is</a:t>
                      </a:r>
                      <a:r>
                        <a:rPr lang="en-US" sz="1400" b="0" baseline="0" dirty="0">
                          <a:latin typeface="Arial" panose="020B0604020202020204" pitchFamily="34" charset="0"/>
                          <a:cs typeface="Arial" panose="020B0604020202020204" pitchFamily="34" charset="0"/>
                        </a:rPr>
                        <a:t> mediated by TM/thrombin complex</a:t>
                      </a:r>
                      <a:endParaRPr lang="en-US" sz="1400" b="0" i="0" dirty="0">
                        <a:latin typeface="Arial" panose="020B0604020202020204" pitchFamily="34" charset="0"/>
                        <a:cs typeface="Arial" panose="020B0604020202020204" pitchFamily="34" charset="0"/>
                      </a:endParaRPr>
                    </a:p>
                  </a:txBody>
                  <a:tcPr marL="91428" marR="91428" marT="45736" marB="45736"/>
                </a:tc>
                <a:extLst>
                  <a:ext uri="{0D108BD9-81ED-4DB2-BD59-A6C34878D82A}">
                    <a16:rowId xmlns:a16="http://schemas.microsoft.com/office/drawing/2014/main" val="10005"/>
                  </a:ext>
                </a:extLst>
              </a:tr>
            </a:tbl>
          </a:graphicData>
        </a:graphic>
      </p:graphicFrame>
      <p:sp>
        <p:nvSpPr>
          <p:cNvPr id="160814" name="Title 1">
            <a:extLst>
              <a:ext uri="{FF2B5EF4-FFF2-40B4-BE49-F238E27FC236}">
                <a16:creationId xmlns:a16="http://schemas.microsoft.com/office/drawing/2014/main" id="{D47D1841-B7ED-27DC-F24B-6B4A8378FE0E}"/>
              </a:ext>
            </a:extLst>
          </p:cNvPr>
          <p:cNvSpPr txBox="1">
            <a:spLocks/>
          </p:cNvSpPr>
          <p:nvPr/>
        </p:nvSpPr>
        <p:spPr bwMode="auto">
          <a:xfrm>
            <a:off x="2158999" y="152509"/>
            <a:ext cx="7939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Tx/>
              <a:buNone/>
            </a:pPr>
            <a:r>
              <a:rPr lang="en-US" altLang="en-US" sz="4400" dirty="0">
                <a:latin typeface="Arial" panose="020B0604020202020204" pitchFamily="34" charset="0"/>
                <a:ea typeface="Verdana" panose="020B0604030504040204" pitchFamily="34" charset="0"/>
                <a:cs typeface="Arial" panose="020B0604020202020204" pitchFamily="34" charset="0"/>
              </a:rPr>
              <a:t>Fibrinolytic System</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a:extLst>
              <a:ext uri="{FF2B5EF4-FFF2-40B4-BE49-F238E27FC236}">
                <a16:creationId xmlns:a16="http://schemas.microsoft.com/office/drawing/2014/main" id="{3A0F4888-467B-C8D4-656B-74B07FCC927C}"/>
              </a:ext>
            </a:extLst>
          </p:cNvPr>
          <p:cNvSpPr>
            <a:spLocks noGrp="1"/>
          </p:cNvSpPr>
          <p:nvPr>
            <p:ph type="title"/>
          </p:nvPr>
        </p:nvSpPr>
        <p:spPr>
          <a:xfrm>
            <a:off x="2493962" y="2489770"/>
            <a:ext cx="7204075"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Optional Supplementary Slides</a:t>
            </a:r>
            <a:r>
              <a:rPr lang="en-US" altLang="en-US" i="0" dirty="0">
                <a:solidFill>
                  <a:schemeClr val="tx1"/>
                </a:solidFill>
                <a:effectLst/>
              </a:rPr>
              <a:t> Hemostasis </a:t>
            </a:r>
            <a:br>
              <a:rPr lang="en-US" altLang="en-US" dirty="0">
                <a:solidFill>
                  <a:schemeClr val="tx1"/>
                </a:solidFill>
                <a:effectLst/>
              </a:rPr>
            </a:br>
            <a:endParaRPr lang="en-US" altLang="en-US" sz="2800" dirty="0">
              <a:solidFill>
                <a:schemeClr val="tx1"/>
              </a:solidFill>
              <a:effectLst/>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2">
            <a:extLst>
              <a:ext uri="{FF2B5EF4-FFF2-40B4-BE49-F238E27FC236}">
                <a16:creationId xmlns:a16="http://schemas.microsoft.com/office/drawing/2014/main" id="{A836640F-62BB-90E5-909F-483D654B59D5}"/>
              </a:ext>
            </a:extLst>
          </p:cNvPr>
          <p:cNvGrpSpPr>
            <a:grpSpLocks/>
          </p:cNvGrpSpPr>
          <p:nvPr/>
        </p:nvGrpSpPr>
        <p:grpSpPr bwMode="auto">
          <a:xfrm>
            <a:off x="3081338" y="3013075"/>
            <a:ext cx="4838700" cy="3246438"/>
            <a:chOff x="1785851" y="2991220"/>
            <a:chExt cx="4839393" cy="3245512"/>
          </a:xfrm>
        </p:grpSpPr>
        <p:sp>
          <p:nvSpPr>
            <p:cNvPr id="165905" name="TextBox 10">
              <a:extLst>
                <a:ext uri="{FF2B5EF4-FFF2-40B4-BE49-F238E27FC236}">
                  <a16:creationId xmlns:a16="http://schemas.microsoft.com/office/drawing/2014/main" id="{39BCA0FD-97BE-4176-DE00-0E84CA256F50}"/>
                </a:ext>
              </a:extLst>
            </p:cNvPr>
            <p:cNvSpPr txBox="1">
              <a:spLocks noChangeArrowheads="1"/>
            </p:cNvSpPr>
            <p:nvPr/>
          </p:nvSpPr>
          <p:spPr bwMode="auto">
            <a:xfrm>
              <a:off x="2568600" y="5028989"/>
              <a:ext cx="4056644"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b="1">
                  <a:solidFill>
                    <a:srgbClr val="FF0000"/>
                  </a:solidFill>
                  <a:latin typeface="Arial" panose="020B0604020202020204" pitchFamily="34" charset="0"/>
                </a:rPr>
                <a:t>Fibrin/Platelet Blood Clot</a:t>
              </a:r>
            </a:p>
          </p:txBody>
        </p:sp>
        <p:sp>
          <p:nvSpPr>
            <p:cNvPr id="165906" name="TextBox 11">
              <a:extLst>
                <a:ext uri="{FF2B5EF4-FFF2-40B4-BE49-F238E27FC236}">
                  <a16:creationId xmlns:a16="http://schemas.microsoft.com/office/drawing/2014/main" id="{066CC2C2-54C3-61CA-3E89-5EE50B443242}"/>
                </a:ext>
              </a:extLst>
            </p:cNvPr>
            <p:cNvSpPr txBox="1">
              <a:spLocks noChangeArrowheads="1"/>
            </p:cNvSpPr>
            <p:nvPr/>
          </p:nvSpPr>
          <p:spPr bwMode="auto">
            <a:xfrm>
              <a:off x="3043331" y="5866950"/>
              <a:ext cx="3124647" cy="36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1800">
                  <a:solidFill>
                    <a:schemeClr val="bg1"/>
                  </a:solidFill>
                  <a:latin typeface="Arial" panose="020B0604020202020204" pitchFamily="34" charset="0"/>
                </a:rPr>
                <a:t>Fibrinolysis (as needed)</a:t>
              </a:r>
            </a:p>
          </p:txBody>
        </p:sp>
        <p:cxnSp>
          <p:nvCxnSpPr>
            <p:cNvPr id="165907" name="Straight Arrow Connector 14">
              <a:extLst>
                <a:ext uri="{FF2B5EF4-FFF2-40B4-BE49-F238E27FC236}">
                  <a16:creationId xmlns:a16="http://schemas.microsoft.com/office/drawing/2014/main" id="{84FCF8C7-73DB-A026-64F0-48380C76A6E5}"/>
                </a:ext>
              </a:extLst>
            </p:cNvPr>
            <p:cNvCxnSpPr>
              <a:cxnSpLocks noChangeShapeType="1"/>
            </p:cNvCxnSpPr>
            <p:nvPr/>
          </p:nvCxnSpPr>
          <p:spPr bwMode="auto">
            <a:xfrm>
              <a:off x="4572000" y="3886200"/>
              <a:ext cx="0" cy="106680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5908" name="Straight Arrow Connector 16">
              <a:extLst>
                <a:ext uri="{FF2B5EF4-FFF2-40B4-BE49-F238E27FC236}">
                  <a16:creationId xmlns:a16="http://schemas.microsoft.com/office/drawing/2014/main" id="{2286559E-383C-942B-6365-9BD71142F680}"/>
                </a:ext>
              </a:extLst>
            </p:cNvPr>
            <p:cNvCxnSpPr>
              <a:cxnSpLocks noChangeShapeType="1"/>
            </p:cNvCxnSpPr>
            <p:nvPr/>
          </p:nvCxnSpPr>
          <p:spPr bwMode="auto">
            <a:xfrm>
              <a:off x="4572000" y="5410200"/>
              <a:ext cx="0" cy="457200"/>
            </a:xfrm>
            <a:prstGeom prst="straightConnector1">
              <a:avLst/>
            </a:prstGeom>
            <a:noFill/>
            <a:ln w="254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65909" name="Straight Arrow Connector 32">
              <a:extLst>
                <a:ext uri="{FF2B5EF4-FFF2-40B4-BE49-F238E27FC236}">
                  <a16:creationId xmlns:a16="http://schemas.microsoft.com/office/drawing/2014/main" id="{253CFDCC-0387-BFFD-96AC-36EDF684C9FF}"/>
                </a:ext>
              </a:extLst>
            </p:cNvPr>
            <p:cNvCxnSpPr>
              <a:cxnSpLocks noChangeShapeType="1"/>
            </p:cNvCxnSpPr>
            <p:nvPr/>
          </p:nvCxnSpPr>
          <p:spPr bwMode="auto">
            <a:xfrm flipH="1">
              <a:off x="5410200" y="4191000"/>
              <a:ext cx="685800" cy="77724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65910" name="Straight Arrow Connector 36">
              <a:extLst>
                <a:ext uri="{FF2B5EF4-FFF2-40B4-BE49-F238E27FC236}">
                  <a16:creationId xmlns:a16="http://schemas.microsoft.com/office/drawing/2014/main" id="{633BE3AA-8FD8-3446-59B5-BDB3796C2E07}"/>
                </a:ext>
              </a:extLst>
            </p:cNvPr>
            <p:cNvCxnSpPr>
              <a:cxnSpLocks noChangeShapeType="1"/>
            </p:cNvCxnSpPr>
            <p:nvPr/>
          </p:nvCxnSpPr>
          <p:spPr bwMode="auto">
            <a:xfrm>
              <a:off x="1785851" y="2991220"/>
              <a:ext cx="1748118" cy="198120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
        <p:nvSpPr>
          <p:cNvPr id="165891" name="TextBox 7">
            <a:extLst>
              <a:ext uri="{FF2B5EF4-FFF2-40B4-BE49-F238E27FC236}">
                <a16:creationId xmlns:a16="http://schemas.microsoft.com/office/drawing/2014/main" id="{A704A901-5CB0-C1EC-42AC-46EDDC5CCB8C}"/>
              </a:ext>
            </a:extLst>
          </p:cNvPr>
          <p:cNvSpPr txBox="1">
            <a:spLocks noChangeArrowheads="1"/>
          </p:cNvSpPr>
          <p:nvPr/>
        </p:nvSpPr>
        <p:spPr bwMode="auto">
          <a:xfrm>
            <a:off x="1290668" y="2320926"/>
            <a:ext cx="35908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b="1" dirty="0">
                <a:solidFill>
                  <a:srgbClr val="3333FF"/>
                </a:solidFill>
                <a:latin typeface="Arial" panose="020B0604020202020204" pitchFamily="34" charset="0"/>
              </a:rPr>
              <a:t>Vasoconstriction</a:t>
            </a:r>
          </a:p>
          <a:p>
            <a:pPr algn="ctr"/>
            <a:r>
              <a:rPr lang="en-US" altLang="en-US" sz="1600" dirty="0">
                <a:solidFill>
                  <a:schemeClr val="bg1"/>
                </a:solidFill>
                <a:latin typeface="Arial" panose="020B0604020202020204" pitchFamily="34" charset="0"/>
              </a:rPr>
              <a:t>(transient, neuro-hormonal or neural)</a:t>
            </a:r>
          </a:p>
        </p:txBody>
      </p:sp>
      <p:grpSp>
        <p:nvGrpSpPr>
          <p:cNvPr id="6" name="Group 5">
            <a:extLst>
              <a:ext uri="{FF2B5EF4-FFF2-40B4-BE49-F238E27FC236}">
                <a16:creationId xmlns:a16="http://schemas.microsoft.com/office/drawing/2014/main" id="{049BC28A-70BF-B26D-CCBC-51E2EFF19D2C}"/>
              </a:ext>
            </a:extLst>
          </p:cNvPr>
          <p:cNvGrpSpPr>
            <a:grpSpLocks/>
          </p:cNvGrpSpPr>
          <p:nvPr/>
        </p:nvGrpSpPr>
        <p:grpSpPr bwMode="auto">
          <a:xfrm>
            <a:off x="3238500" y="1012826"/>
            <a:ext cx="5257800" cy="2676525"/>
            <a:chOff x="1943100" y="990549"/>
            <a:chExt cx="5257800" cy="2676498"/>
          </a:xfrm>
        </p:grpSpPr>
        <p:sp>
          <p:nvSpPr>
            <p:cNvPr id="7" name="TextBox 6">
              <a:extLst>
                <a:ext uri="{FF2B5EF4-FFF2-40B4-BE49-F238E27FC236}">
                  <a16:creationId xmlns:a16="http://schemas.microsoft.com/office/drawing/2014/main" id="{091C4995-2F3C-9926-4333-3E7E006439E6}"/>
                </a:ext>
              </a:extLst>
            </p:cNvPr>
            <p:cNvSpPr txBox="1"/>
            <p:nvPr/>
          </p:nvSpPr>
          <p:spPr bwMode="auto">
            <a:xfrm>
              <a:off x="1943100" y="2928867"/>
              <a:ext cx="5257800" cy="738180"/>
            </a:xfrm>
            <a:prstGeom prst="rect">
              <a:avLst/>
            </a:prstGeom>
            <a:noFill/>
          </p:spPr>
          <p:txBody>
            <a:bodyPr>
              <a:spAutoFit/>
            </a:bodyPr>
            <a:lstStyle/>
            <a:p>
              <a:pPr algn="ctr">
                <a:defRPr/>
              </a:pPr>
              <a:r>
                <a:rPr lang="en-US" b="1" dirty="0">
                  <a:solidFill>
                    <a:srgbClr val="3333FF"/>
                  </a:solidFill>
                  <a:latin typeface="Arial"/>
                  <a:ea typeface="ＭＳ Ｐゴシック" panose="020B0600070205080204" pitchFamily="34" charset="-128"/>
                </a:rPr>
                <a:t>Platelet Plug</a:t>
              </a:r>
            </a:p>
            <a:p>
              <a:pPr algn="ctr">
                <a:defRPr/>
              </a:pPr>
              <a:r>
                <a:rPr lang="en-US" sz="1800" dirty="0">
                  <a:solidFill>
                    <a:srgbClr val="3333FF"/>
                  </a:solidFill>
                  <a:effectLst>
                    <a:outerShdw blurRad="38100" dist="38100" dir="2700000" algn="tl">
                      <a:srgbClr val="000000">
                        <a:alpha val="43137"/>
                      </a:srgbClr>
                    </a:outerShdw>
                  </a:effectLst>
                  <a:latin typeface="Arial"/>
                  <a:ea typeface="ＭＳ Ｐゴシック" panose="020B0600070205080204" pitchFamily="34" charset="-128"/>
                </a:rPr>
                <a:t> </a:t>
              </a:r>
              <a:r>
                <a:rPr lang="en-US" sz="1600" b="1" dirty="0">
                  <a:solidFill>
                    <a:srgbClr val="3333FF"/>
                  </a:solidFill>
                  <a:latin typeface="Arial"/>
                  <a:ea typeface="ＭＳ Ｐゴシック" panose="020B0600070205080204" pitchFamily="34" charset="-128"/>
                </a:rPr>
                <a:t>Primary </a:t>
              </a:r>
              <a:r>
                <a:rPr lang="en-US" sz="1600" dirty="0">
                  <a:solidFill>
                    <a:srgbClr val="3333FF"/>
                  </a:solidFill>
                  <a:latin typeface="Arial"/>
                  <a:ea typeface="ＭＳ Ｐゴシック" panose="020B0600070205080204" pitchFamily="34" charset="-128"/>
                </a:rPr>
                <a:t>Hemostasis</a:t>
              </a:r>
            </a:p>
          </p:txBody>
        </p:sp>
        <p:cxnSp>
          <p:nvCxnSpPr>
            <p:cNvPr id="165902" name="Straight Arrow Connector 13">
              <a:extLst>
                <a:ext uri="{FF2B5EF4-FFF2-40B4-BE49-F238E27FC236}">
                  <a16:creationId xmlns:a16="http://schemas.microsoft.com/office/drawing/2014/main" id="{92AAB3D9-A336-1506-BBE8-00935F4D753A}"/>
                </a:ext>
              </a:extLst>
            </p:cNvPr>
            <p:cNvCxnSpPr>
              <a:cxnSpLocks noChangeShapeType="1"/>
              <a:stCxn id="165903" idx="2"/>
            </p:cNvCxnSpPr>
            <p:nvPr/>
          </p:nvCxnSpPr>
          <p:spPr bwMode="auto">
            <a:xfrm>
              <a:off x="4572000" y="2108618"/>
              <a:ext cx="0" cy="86382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65903" name="TextBox 8">
              <a:extLst>
                <a:ext uri="{FF2B5EF4-FFF2-40B4-BE49-F238E27FC236}">
                  <a16:creationId xmlns:a16="http://schemas.microsoft.com/office/drawing/2014/main" id="{68192775-D541-6A6B-2D35-36099F117865}"/>
                </a:ext>
              </a:extLst>
            </p:cNvPr>
            <p:cNvSpPr txBox="1">
              <a:spLocks noChangeArrowheads="1"/>
            </p:cNvSpPr>
            <p:nvPr/>
          </p:nvSpPr>
          <p:spPr bwMode="auto">
            <a:xfrm>
              <a:off x="3009900" y="1523849"/>
              <a:ext cx="3124200" cy="58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1600">
                  <a:latin typeface="Arial" panose="020B0604020202020204" pitchFamily="34" charset="0"/>
                </a:rPr>
                <a:t>Exposure of Subendothelial Matrix</a:t>
              </a:r>
            </a:p>
          </p:txBody>
        </p:sp>
        <p:cxnSp>
          <p:nvCxnSpPr>
            <p:cNvPr id="165904" name="Straight Arrow Connector 19">
              <a:extLst>
                <a:ext uri="{FF2B5EF4-FFF2-40B4-BE49-F238E27FC236}">
                  <a16:creationId xmlns:a16="http://schemas.microsoft.com/office/drawing/2014/main" id="{5234F4A5-A92A-8CA1-DADF-2A83C01B7D07}"/>
                </a:ext>
              </a:extLst>
            </p:cNvPr>
            <p:cNvCxnSpPr>
              <a:cxnSpLocks noChangeShapeType="1"/>
            </p:cNvCxnSpPr>
            <p:nvPr/>
          </p:nvCxnSpPr>
          <p:spPr bwMode="auto">
            <a:xfrm>
              <a:off x="4572000" y="990549"/>
              <a:ext cx="0" cy="533356"/>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cxnSp>
        <p:nvCxnSpPr>
          <p:cNvPr id="165893" name="Straight Arrow Connector 21">
            <a:extLst>
              <a:ext uri="{FF2B5EF4-FFF2-40B4-BE49-F238E27FC236}">
                <a16:creationId xmlns:a16="http://schemas.microsoft.com/office/drawing/2014/main" id="{EBE390B7-38E4-1CB4-DE46-8B4048FEB56B}"/>
              </a:ext>
            </a:extLst>
          </p:cNvPr>
          <p:cNvCxnSpPr>
            <a:cxnSpLocks noChangeShapeType="1"/>
          </p:cNvCxnSpPr>
          <p:nvPr/>
        </p:nvCxnSpPr>
        <p:spPr bwMode="auto">
          <a:xfrm flipH="1">
            <a:off x="3048000" y="1012825"/>
            <a:ext cx="1143000" cy="129540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nvGrpSpPr>
          <p:cNvPr id="13" name="Group 12">
            <a:extLst>
              <a:ext uri="{FF2B5EF4-FFF2-40B4-BE49-F238E27FC236}">
                <a16:creationId xmlns:a16="http://schemas.microsoft.com/office/drawing/2014/main" id="{6FF627C8-C74E-9930-DE65-26E8B6E6695E}"/>
              </a:ext>
            </a:extLst>
          </p:cNvPr>
          <p:cNvGrpSpPr>
            <a:grpSpLocks/>
          </p:cNvGrpSpPr>
          <p:nvPr/>
        </p:nvGrpSpPr>
        <p:grpSpPr bwMode="auto">
          <a:xfrm>
            <a:off x="6286500" y="1012826"/>
            <a:ext cx="5257800" cy="3514725"/>
            <a:chOff x="4991759" y="990549"/>
            <a:chExt cx="5257800" cy="3513865"/>
          </a:xfrm>
        </p:grpSpPr>
        <p:cxnSp>
          <p:nvCxnSpPr>
            <p:cNvPr id="165896" name="Straight Arrow Connector 28">
              <a:extLst>
                <a:ext uri="{FF2B5EF4-FFF2-40B4-BE49-F238E27FC236}">
                  <a16:creationId xmlns:a16="http://schemas.microsoft.com/office/drawing/2014/main" id="{54C0BED9-42C1-8D91-3E5A-D5E65D6EC633}"/>
                </a:ext>
              </a:extLst>
            </p:cNvPr>
            <p:cNvCxnSpPr>
              <a:cxnSpLocks noChangeShapeType="1"/>
            </p:cNvCxnSpPr>
            <p:nvPr/>
          </p:nvCxnSpPr>
          <p:spPr bwMode="auto">
            <a:xfrm>
              <a:off x="7415122" y="2693525"/>
              <a:ext cx="0" cy="1066774"/>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165897" name="TextBox 9">
              <a:extLst>
                <a:ext uri="{FF2B5EF4-FFF2-40B4-BE49-F238E27FC236}">
                  <a16:creationId xmlns:a16="http://schemas.microsoft.com/office/drawing/2014/main" id="{A54CEDEC-BDDC-3DB7-DBAB-46BD4F8AA119}"/>
                </a:ext>
              </a:extLst>
            </p:cNvPr>
            <p:cNvSpPr txBox="1">
              <a:spLocks noChangeArrowheads="1"/>
            </p:cNvSpPr>
            <p:nvPr/>
          </p:nvSpPr>
          <p:spPr bwMode="auto">
            <a:xfrm>
              <a:off x="4991759" y="3796673"/>
              <a:ext cx="5257800" cy="70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b="1" dirty="0">
                  <a:solidFill>
                    <a:srgbClr val="3333FF"/>
                  </a:solidFill>
                  <a:latin typeface="Arial" panose="020B0604020202020204" pitchFamily="34" charset="0"/>
                </a:rPr>
                <a:t>Coagulation Cascade</a:t>
              </a:r>
            </a:p>
            <a:p>
              <a:pPr algn="ctr"/>
              <a:r>
                <a:rPr lang="en-US" altLang="en-US" sz="1600" dirty="0">
                  <a:solidFill>
                    <a:srgbClr val="3333FF"/>
                  </a:solidFill>
                  <a:latin typeface="Arial" panose="020B0604020202020204" pitchFamily="34" charset="0"/>
                </a:rPr>
                <a:t>Secondary Hemostasis</a:t>
              </a:r>
            </a:p>
          </p:txBody>
        </p:sp>
        <p:cxnSp>
          <p:nvCxnSpPr>
            <p:cNvPr id="165898" name="Straight Arrow Connector 30">
              <a:extLst>
                <a:ext uri="{FF2B5EF4-FFF2-40B4-BE49-F238E27FC236}">
                  <a16:creationId xmlns:a16="http://schemas.microsoft.com/office/drawing/2014/main" id="{C1A6E703-893A-A21F-8C1B-4E45E67279A6}"/>
                </a:ext>
              </a:extLst>
            </p:cNvPr>
            <p:cNvCxnSpPr>
              <a:cxnSpLocks noChangeShapeType="1"/>
            </p:cNvCxnSpPr>
            <p:nvPr/>
          </p:nvCxnSpPr>
          <p:spPr bwMode="auto">
            <a:xfrm>
              <a:off x="5651667" y="3501228"/>
              <a:ext cx="389965" cy="441949"/>
            </a:xfrm>
            <a:prstGeom prst="straightConnector1">
              <a:avLst/>
            </a:prstGeom>
            <a:noFill/>
            <a:ln w="254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65899" name="TextBox 4">
              <a:extLst>
                <a:ext uri="{FF2B5EF4-FFF2-40B4-BE49-F238E27FC236}">
                  <a16:creationId xmlns:a16="http://schemas.microsoft.com/office/drawing/2014/main" id="{EC98F7A2-9B98-22C9-6755-77E9701D80DE}"/>
                </a:ext>
              </a:extLst>
            </p:cNvPr>
            <p:cNvSpPr txBox="1">
              <a:spLocks noChangeArrowheads="1"/>
            </p:cNvSpPr>
            <p:nvPr/>
          </p:nvSpPr>
          <p:spPr bwMode="auto">
            <a:xfrm>
              <a:off x="5914157" y="2268277"/>
              <a:ext cx="3124200" cy="33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1600">
                  <a:latin typeface="Arial" panose="020B0604020202020204" pitchFamily="34" charset="0"/>
                </a:rPr>
                <a:t>Exposure of Tissue Factor</a:t>
              </a:r>
            </a:p>
          </p:txBody>
        </p:sp>
        <p:cxnSp>
          <p:nvCxnSpPr>
            <p:cNvPr id="165900" name="Straight Arrow Connector 26">
              <a:extLst>
                <a:ext uri="{FF2B5EF4-FFF2-40B4-BE49-F238E27FC236}">
                  <a16:creationId xmlns:a16="http://schemas.microsoft.com/office/drawing/2014/main" id="{141BB4E9-3BDF-FDD6-B9B1-A83BB2FDE375}"/>
                </a:ext>
              </a:extLst>
            </p:cNvPr>
            <p:cNvCxnSpPr>
              <a:cxnSpLocks noChangeShapeType="1"/>
            </p:cNvCxnSpPr>
            <p:nvPr/>
          </p:nvCxnSpPr>
          <p:spPr bwMode="auto">
            <a:xfrm>
              <a:off x="6248400" y="990549"/>
              <a:ext cx="1075765" cy="1219099"/>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
        <p:nvSpPr>
          <p:cNvPr id="165895" name="TextBox 39">
            <a:extLst>
              <a:ext uri="{FF2B5EF4-FFF2-40B4-BE49-F238E27FC236}">
                <a16:creationId xmlns:a16="http://schemas.microsoft.com/office/drawing/2014/main" id="{21F6836B-8B0A-193E-8050-49CCE9C04AB5}"/>
              </a:ext>
            </a:extLst>
          </p:cNvPr>
          <p:cNvSpPr txBox="1">
            <a:spLocks noChangeArrowheads="1"/>
          </p:cNvSpPr>
          <p:nvPr/>
        </p:nvSpPr>
        <p:spPr bwMode="auto">
          <a:xfrm>
            <a:off x="4057650" y="403226"/>
            <a:ext cx="369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3600" b="1">
                <a:latin typeface="Arial" panose="020B0604020202020204" pitchFamily="34" charset="0"/>
              </a:rPr>
              <a:t>Vascular Injury</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a:extLst>
              <a:ext uri="{FF2B5EF4-FFF2-40B4-BE49-F238E27FC236}">
                <a16:creationId xmlns:a16="http://schemas.microsoft.com/office/drawing/2014/main" id="{9D5471D1-C5CD-7BC6-1B04-F2794C4E5BB0}"/>
              </a:ext>
            </a:extLst>
          </p:cNvPr>
          <p:cNvSpPr>
            <a:spLocks noGrp="1"/>
          </p:cNvSpPr>
          <p:nvPr>
            <p:ph type="title"/>
          </p:nvPr>
        </p:nvSpPr>
        <p:spPr>
          <a:xfrm>
            <a:off x="1524001" y="123826"/>
            <a:ext cx="8983663" cy="1090613"/>
          </a:xfrm>
        </p:spPr>
        <p:txBody>
          <a:bodyPr/>
          <a:lstStyle/>
          <a:p>
            <a:pPr eaLnBrk="1" hangingPunct="1"/>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Arteriolar Vasoconstriction</a:t>
            </a:r>
            <a:b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Neural reflexes and local release of vasoconstrictors</a:t>
            </a:r>
          </a:p>
        </p:txBody>
      </p:sp>
      <p:grpSp>
        <p:nvGrpSpPr>
          <p:cNvPr id="167939" name="Group 4">
            <a:extLst>
              <a:ext uri="{FF2B5EF4-FFF2-40B4-BE49-F238E27FC236}">
                <a16:creationId xmlns:a16="http://schemas.microsoft.com/office/drawing/2014/main" id="{E712CF6B-E7D3-C07D-4A22-4111A28AA5B1}"/>
              </a:ext>
            </a:extLst>
          </p:cNvPr>
          <p:cNvGrpSpPr>
            <a:grpSpLocks/>
          </p:cNvGrpSpPr>
          <p:nvPr/>
        </p:nvGrpSpPr>
        <p:grpSpPr bwMode="auto">
          <a:xfrm>
            <a:off x="2148574" y="1564359"/>
            <a:ext cx="7894852" cy="4398560"/>
            <a:chOff x="930129" y="1743960"/>
            <a:chExt cx="6777872" cy="3776663"/>
          </a:xfrm>
        </p:grpSpPr>
        <p:pic>
          <p:nvPicPr>
            <p:cNvPr id="167940" name="Picture 2" descr="https://lo-evolv-files.s3.amazonaws.com/10004138/a/1/3/d99c99eb15a1fa8e913972be6ea9e?AWSAccessKeyId=AKIAJGRLMBG5ECYOHAWA&amp;Expires=1400965913&amp;Signature=940myeLhmGo2Tfv3Su4mLchr3Eo%3D&amp;response-cache-control=private%2c%20max-age%3d60&amp;response-content-disposition=inline%3b%20filename%3d%22003005a.jpg%22&amp;response-content-type=image%2fjpeg">
              <a:extLst>
                <a:ext uri="{FF2B5EF4-FFF2-40B4-BE49-F238E27FC236}">
                  <a16:creationId xmlns:a16="http://schemas.microsoft.com/office/drawing/2014/main" id="{9EDD6258-2177-9104-8EB2-C2E1FDF2A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881" t="13908" r="12813" b="2020"/>
            <a:stretch>
              <a:fillRect/>
            </a:stretch>
          </p:blipFill>
          <p:spPr bwMode="auto">
            <a:xfrm>
              <a:off x="930129" y="1743960"/>
              <a:ext cx="6777872"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Right Arrow 3">
              <a:extLst>
                <a:ext uri="{FF2B5EF4-FFF2-40B4-BE49-F238E27FC236}">
                  <a16:creationId xmlns:a16="http://schemas.microsoft.com/office/drawing/2014/main" id="{37909313-B191-1E09-96A5-56505325DA01}"/>
                </a:ext>
              </a:extLst>
            </p:cNvPr>
            <p:cNvSpPr>
              <a:spLocks noChangeArrowheads="1"/>
            </p:cNvSpPr>
            <p:nvPr/>
          </p:nvSpPr>
          <p:spPr bwMode="auto">
            <a:xfrm>
              <a:off x="1300898" y="3101419"/>
              <a:ext cx="716437" cy="530872"/>
            </a:xfrm>
            <a:prstGeom prst="rightArrow">
              <a:avLst>
                <a:gd name="adj1" fmla="val 50000"/>
                <a:gd name="adj2" fmla="val 50002"/>
              </a:avLst>
            </a:prstGeom>
            <a:solidFill>
              <a:srgbClr val="FF0000"/>
            </a:solidFill>
            <a:ln w="25400" algn="ctr">
              <a:solidFill>
                <a:schemeClr val="tx1"/>
              </a:solidFill>
              <a:round/>
              <a:headEnd type="none" w="sm" len="sm"/>
              <a:tailEnd type="none" w="sm" len="sm"/>
            </a:ln>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40DE-BE5E-3068-F12C-85EF926D8EAD}"/>
            </a:ext>
          </a:extLst>
        </p:cNvPr>
        <p:cNvGrpSpPr/>
        <p:nvPr/>
      </p:nvGrpSpPr>
      <p:grpSpPr>
        <a:xfrm>
          <a:off x="0" y="0"/>
          <a:ext cx="0" cy="0"/>
          <a:chOff x="0" y="0"/>
          <a:chExt cx="0" cy="0"/>
        </a:xfrm>
      </p:grpSpPr>
      <p:sp>
        <p:nvSpPr>
          <p:cNvPr id="164866" name="Title 1">
            <a:extLst>
              <a:ext uri="{FF2B5EF4-FFF2-40B4-BE49-F238E27FC236}">
                <a16:creationId xmlns:a16="http://schemas.microsoft.com/office/drawing/2014/main" id="{13E4A3FD-13FD-3D7A-0C8C-AD719E068590}"/>
              </a:ext>
            </a:extLst>
          </p:cNvPr>
          <p:cNvSpPr>
            <a:spLocks noGrp="1"/>
          </p:cNvSpPr>
          <p:nvPr>
            <p:ph type="title"/>
          </p:nvPr>
        </p:nvSpPr>
        <p:spPr>
          <a:xfrm>
            <a:off x="2370978" y="2883694"/>
            <a:ext cx="7204075"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Optional Supplementary Slides</a:t>
            </a:r>
            <a:r>
              <a:rPr lang="en-US" altLang="en-US" i="0" dirty="0">
                <a:solidFill>
                  <a:schemeClr val="tx1"/>
                </a:solidFill>
                <a:effectLst/>
              </a:rPr>
              <a:t> Platelets</a:t>
            </a:r>
            <a:endParaRPr lang="en-US" altLang="en-US" sz="2800" dirty="0">
              <a:solidFill>
                <a:schemeClr val="tx1"/>
              </a:solidFill>
              <a:effectLst/>
            </a:endParaRPr>
          </a:p>
        </p:txBody>
      </p:sp>
    </p:spTree>
    <p:extLst>
      <p:ext uri="{BB962C8B-B14F-4D97-AF65-F5344CB8AC3E}">
        <p14:creationId xmlns:p14="http://schemas.microsoft.com/office/powerpoint/2010/main" val="25624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a:extLst>
              <a:ext uri="{FF2B5EF4-FFF2-40B4-BE49-F238E27FC236}">
                <a16:creationId xmlns:a16="http://schemas.microsoft.com/office/drawing/2014/main" id="{DE7AE1A6-FF4E-CF8E-8C3F-72C6D571C2AE}"/>
              </a:ext>
            </a:extLst>
          </p:cNvPr>
          <p:cNvSpPr>
            <a:spLocks noGrp="1"/>
          </p:cNvSpPr>
          <p:nvPr>
            <p:ph type="title"/>
          </p:nvPr>
        </p:nvSpPr>
        <p:spPr>
          <a:xfrm>
            <a:off x="2317750" y="165101"/>
            <a:ext cx="7532688" cy="1090613"/>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Review of Platelet Structure</a:t>
            </a:r>
          </a:p>
        </p:txBody>
      </p:sp>
      <p:grpSp>
        <p:nvGrpSpPr>
          <p:cNvPr id="169987" name="Group 2">
            <a:extLst>
              <a:ext uri="{FF2B5EF4-FFF2-40B4-BE49-F238E27FC236}">
                <a16:creationId xmlns:a16="http://schemas.microsoft.com/office/drawing/2014/main" id="{1AAA3BA4-3CFC-31B0-5A60-1ED33CBC8CBE}"/>
              </a:ext>
            </a:extLst>
          </p:cNvPr>
          <p:cNvGrpSpPr>
            <a:grpSpLocks/>
          </p:cNvGrpSpPr>
          <p:nvPr/>
        </p:nvGrpSpPr>
        <p:grpSpPr bwMode="auto">
          <a:xfrm>
            <a:off x="2595564" y="1481139"/>
            <a:ext cx="7254875" cy="4662487"/>
            <a:chOff x="1071563" y="1643465"/>
            <a:chExt cx="7254875" cy="4662487"/>
          </a:xfrm>
        </p:grpSpPr>
        <p:pic>
          <p:nvPicPr>
            <p:cNvPr id="169988" name="Picture 2">
              <a:extLst>
                <a:ext uri="{FF2B5EF4-FFF2-40B4-BE49-F238E27FC236}">
                  <a16:creationId xmlns:a16="http://schemas.microsoft.com/office/drawing/2014/main" id="{E39473FF-9597-2810-26F8-B60FEF4454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643465"/>
              <a:ext cx="6621462" cy="46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4F77D66-3503-ABFB-7DD3-95FC79E8AFFA}"/>
                </a:ext>
              </a:extLst>
            </p:cNvPr>
            <p:cNvSpPr txBox="1"/>
            <p:nvPr/>
          </p:nvSpPr>
          <p:spPr>
            <a:xfrm>
              <a:off x="5334000" y="1816502"/>
              <a:ext cx="2992438" cy="369888"/>
            </a:xfrm>
            <a:prstGeom prst="rect">
              <a:avLst/>
            </a:prstGeom>
            <a:solidFill>
              <a:schemeClr val="tx2"/>
            </a:solidFill>
          </p:spPr>
          <p:txBody>
            <a:bodyPr wrap="none">
              <a:spAutoFit/>
            </a:bodyPr>
            <a:lstStyle/>
            <a:p>
              <a:pPr>
                <a:defRPr/>
              </a:pPr>
              <a:r>
                <a:rPr lang="en-US" sz="1800" b="1" dirty="0">
                  <a:latin typeface="+mj-lt"/>
                </a:rPr>
                <a:t>Open canalicular system*</a:t>
              </a:r>
            </a:p>
          </p:txBody>
        </p:sp>
        <p:sp>
          <p:nvSpPr>
            <p:cNvPr id="5" name="TextBox 4">
              <a:extLst>
                <a:ext uri="{FF2B5EF4-FFF2-40B4-BE49-F238E27FC236}">
                  <a16:creationId xmlns:a16="http://schemas.microsoft.com/office/drawing/2014/main" id="{424FFA90-18C2-EB03-4B7B-6A6145016975}"/>
                </a:ext>
              </a:extLst>
            </p:cNvPr>
            <p:cNvSpPr txBox="1"/>
            <p:nvPr/>
          </p:nvSpPr>
          <p:spPr>
            <a:xfrm>
              <a:off x="1412875" y="5464577"/>
              <a:ext cx="1978025" cy="647700"/>
            </a:xfrm>
            <a:prstGeom prst="rect">
              <a:avLst/>
            </a:prstGeom>
            <a:solidFill>
              <a:schemeClr val="tx2"/>
            </a:solidFill>
          </p:spPr>
          <p:txBody>
            <a:bodyPr>
              <a:spAutoFit/>
            </a:bodyPr>
            <a:lstStyle/>
            <a:p>
              <a:pPr>
                <a:defRPr/>
              </a:pPr>
              <a:r>
                <a:rPr lang="en-US" sz="1800" b="1" dirty="0">
                  <a:latin typeface="+mj-lt"/>
                </a:rPr>
                <a:t>Dense tubular system*</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a:extLst>
              <a:ext uri="{FF2B5EF4-FFF2-40B4-BE49-F238E27FC236}">
                <a16:creationId xmlns:a16="http://schemas.microsoft.com/office/drawing/2014/main" id="{E75D9653-35CA-3B84-98B7-17E247C7AE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8225" y="1350964"/>
            <a:ext cx="76200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5" name="Title 1">
            <a:extLst>
              <a:ext uri="{FF2B5EF4-FFF2-40B4-BE49-F238E27FC236}">
                <a16:creationId xmlns:a16="http://schemas.microsoft.com/office/drawing/2014/main" id="{52CE0256-7066-EF4E-A07A-C425FCA4DF50}"/>
              </a:ext>
            </a:extLst>
          </p:cNvPr>
          <p:cNvSpPr txBox="1">
            <a:spLocks/>
          </p:cNvSpPr>
          <p:nvPr/>
        </p:nvSpPr>
        <p:spPr bwMode="auto">
          <a:xfrm>
            <a:off x="1522413" y="76200"/>
            <a:ext cx="894080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latin typeface="Arial" panose="020B0604020202020204" pitchFamily="34" charset="0"/>
                <a:ea typeface="Verdana" panose="020B0604030504040204" pitchFamily="34" charset="0"/>
                <a:cs typeface="Arial" panose="020B0604020202020204" pitchFamily="34" charset="0"/>
              </a:rPr>
              <a:t>Platelet Aggregation and Activation</a:t>
            </a:r>
            <a:br>
              <a:rPr lang="en-US" altLang="en-US" sz="3600"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Contributions of vWF and Platelet Receptors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E415BF46-56EB-2A77-F036-DDAD6CAADE0C}"/>
              </a:ext>
            </a:extLst>
          </p:cNvPr>
          <p:cNvSpPr>
            <a:spLocks noGrp="1" noChangeArrowheads="1"/>
          </p:cNvSpPr>
          <p:nvPr>
            <p:ph type="title"/>
          </p:nvPr>
        </p:nvSpPr>
        <p:spPr>
          <a:xfrm>
            <a:off x="2133600" y="228600"/>
            <a:ext cx="7772400" cy="1143000"/>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Hemostasis</a:t>
            </a:r>
            <a:r>
              <a:rPr lang="en-US" altLang="en-US" sz="4400"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Following Injury</a:t>
            </a:r>
            <a:b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Four Major Steps</a:t>
            </a:r>
          </a:p>
        </p:txBody>
      </p:sp>
      <p:sp>
        <p:nvSpPr>
          <p:cNvPr id="19459" name="Text Box 3">
            <a:extLst>
              <a:ext uri="{FF2B5EF4-FFF2-40B4-BE49-F238E27FC236}">
                <a16:creationId xmlns:a16="http://schemas.microsoft.com/office/drawing/2014/main" id="{417EFEB5-D73E-644E-7285-C68BB05AD576}"/>
              </a:ext>
            </a:extLst>
          </p:cNvPr>
          <p:cNvSpPr txBox="1">
            <a:spLocks noChangeArrowheads="1"/>
          </p:cNvSpPr>
          <p:nvPr/>
        </p:nvSpPr>
        <p:spPr bwMode="auto">
          <a:xfrm>
            <a:off x="2647950" y="1676273"/>
            <a:ext cx="6896099" cy="2323713"/>
          </a:xfrm>
          <a:prstGeom prst="rect">
            <a:avLst/>
          </a:prstGeom>
          <a:noFill/>
          <a:ln w="9525">
            <a:noFill/>
            <a:miter lim="800000"/>
            <a:headEnd/>
            <a:tailEnd/>
          </a:ln>
        </p:spPr>
        <p:txBody>
          <a:bodyPr wrap="square">
            <a:spAutoFit/>
          </a:bodyPr>
          <a:lstStyle/>
          <a:p>
            <a:pPr marL="457200" indent="-457200">
              <a:spcBef>
                <a:spcPts val="0"/>
              </a:spcBef>
              <a:spcAft>
                <a:spcPts val="600"/>
              </a:spcAft>
              <a:buFont typeface="+mj-lt"/>
              <a:buAutoNum type="arabicPeriod"/>
              <a:defRPr/>
            </a:pPr>
            <a:r>
              <a:rPr lang="en-US" sz="2800" dirty="0">
                <a:latin typeface="+mj-lt"/>
                <a:ea typeface="Verdana" panose="020B0604030504040204" pitchFamily="34" charset="0"/>
              </a:rPr>
              <a:t>Limit blood flow to the area of injury via transient </a:t>
            </a:r>
            <a:r>
              <a:rPr lang="en-US" sz="2800" i="1" dirty="0">
                <a:latin typeface="+mj-lt"/>
                <a:ea typeface="Verdana" panose="020B0604030504040204" pitchFamily="34" charset="0"/>
              </a:rPr>
              <a:t>vascular constriction</a:t>
            </a:r>
            <a:r>
              <a:rPr lang="en-US" sz="2800" dirty="0">
                <a:latin typeface="+mj-lt"/>
                <a:ea typeface="Verdana" panose="020B0604030504040204" pitchFamily="34" charset="0"/>
              </a:rPr>
              <a:t>.* </a:t>
            </a:r>
          </a:p>
          <a:p>
            <a:pPr marL="457200" indent="-457200">
              <a:spcBef>
                <a:spcPts val="0"/>
              </a:spcBef>
              <a:spcAft>
                <a:spcPts val="600"/>
              </a:spcAft>
              <a:buFont typeface="+mj-lt"/>
              <a:buAutoNum type="arabicPeriod"/>
              <a:defRPr/>
            </a:pPr>
            <a:r>
              <a:rPr lang="en-US" sz="2800" b="1" dirty="0">
                <a:latin typeface="+mj-lt"/>
                <a:ea typeface="Verdana" panose="020B0604030504040204" pitchFamily="34" charset="0"/>
              </a:rPr>
              <a:t>Primary hemostasis: </a:t>
            </a:r>
            <a:r>
              <a:rPr lang="en-US" sz="2800" dirty="0">
                <a:latin typeface="+mj-lt"/>
                <a:ea typeface="Verdana" panose="020B0604030504040204" pitchFamily="34" charset="0"/>
              </a:rPr>
              <a:t>form an initial </a:t>
            </a:r>
            <a:r>
              <a:rPr lang="en-US" sz="2800" i="1" dirty="0">
                <a:latin typeface="+mj-lt"/>
                <a:ea typeface="Verdana" panose="020B0604030504040204" pitchFamily="34" charset="0"/>
              </a:rPr>
              <a:t>platelet plug </a:t>
            </a:r>
            <a:r>
              <a:rPr lang="en-US" sz="2800" dirty="0">
                <a:latin typeface="+mj-lt"/>
                <a:ea typeface="Verdana" panose="020B0604030504040204" pitchFamily="34" charset="0"/>
              </a:rPr>
              <a:t>at the site of vascular break. </a:t>
            </a:r>
            <a:endParaRPr lang="en-US" sz="2000" b="1" dirty="0">
              <a:latin typeface="Arial" panose="020B0604020202020204" pitchFamily="34" charset="0"/>
              <a:ea typeface="Verdana" panose="020B0604030504040204" pitchFamily="34" charset="0"/>
            </a:endParaRPr>
          </a:p>
        </p:txBody>
      </p:sp>
      <p:sp>
        <p:nvSpPr>
          <p:cNvPr id="2" name="Text Box 3">
            <a:extLst>
              <a:ext uri="{FF2B5EF4-FFF2-40B4-BE49-F238E27FC236}">
                <a16:creationId xmlns:a16="http://schemas.microsoft.com/office/drawing/2014/main" id="{DF6AB2A4-55F7-75C4-A1A4-960849BB1BDD}"/>
              </a:ext>
            </a:extLst>
          </p:cNvPr>
          <p:cNvSpPr txBox="1">
            <a:spLocks noChangeArrowheads="1"/>
          </p:cNvSpPr>
          <p:nvPr/>
        </p:nvSpPr>
        <p:spPr bwMode="auto">
          <a:xfrm>
            <a:off x="2647950" y="3988153"/>
            <a:ext cx="6896099" cy="2431435"/>
          </a:xfrm>
          <a:prstGeom prst="rect">
            <a:avLst/>
          </a:prstGeom>
          <a:noFill/>
          <a:ln w="9525">
            <a:noFill/>
            <a:miter lim="800000"/>
            <a:headEnd/>
            <a:tailEnd/>
          </a:ln>
        </p:spPr>
        <p:txBody>
          <a:bodyPr wrap="square">
            <a:spAutoFit/>
          </a:bodyPr>
          <a:lstStyle/>
          <a:p>
            <a:pPr marL="514350" indent="-514350">
              <a:spcBef>
                <a:spcPts val="0"/>
              </a:spcBef>
              <a:spcAft>
                <a:spcPts val="600"/>
              </a:spcAft>
              <a:buFont typeface="+mj-lt"/>
              <a:buAutoNum type="arabicPeriod" startAt="3"/>
              <a:defRPr/>
            </a:pPr>
            <a:r>
              <a:rPr lang="en-US" sz="2800" b="1" dirty="0">
                <a:latin typeface="+mj-lt"/>
                <a:ea typeface="Verdana" panose="020B0604030504040204" pitchFamily="34" charset="0"/>
              </a:rPr>
              <a:t>Secondary hemostasis: </a:t>
            </a:r>
            <a:r>
              <a:rPr lang="en-US" sz="2800" dirty="0">
                <a:latin typeface="+mj-lt"/>
                <a:ea typeface="Verdana" panose="020B0604030504040204" pitchFamily="34" charset="0"/>
              </a:rPr>
              <a:t>Clot or </a:t>
            </a:r>
            <a:r>
              <a:rPr lang="en-US" sz="2800" i="1" dirty="0">
                <a:latin typeface="+mj-lt"/>
                <a:ea typeface="Verdana" panose="020B0604030504040204" pitchFamily="34" charset="0"/>
              </a:rPr>
              <a:t>coagulate blood</a:t>
            </a:r>
            <a:r>
              <a:rPr lang="en-US" sz="2800" dirty="0">
                <a:latin typeface="+mj-lt"/>
                <a:ea typeface="Verdana" panose="020B0604030504040204" pitchFamily="34" charset="0"/>
              </a:rPr>
              <a:t> at the site of injury to form a more stable plug or blood clot</a:t>
            </a:r>
          </a:p>
          <a:p>
            <a:pPr marL="514350" indent="-514350">
              <a:spcBef>
                <a:spcPts val="0"/>
              </a:spcBef>
              <a:spcAft>
                <a:spcPts val="600"/>
              </a:spcAft>
              <a:buFont typeface="+mj-lt"/>
              <a:buAutoNum type="arabicPeriod" startAt="3"/>
              <a:defRPr/>
            </a:pPr>
            <a:r>
              <a:rPr lang="en-US" sz="2800" dirty="0">
                <a:latin typeface="+mj-lt"/>
                <a:ea typeface="Verdana" panose="020B0604030504040204" pitchFamily="34" charset="0"/>
              </a:rPr>
              <a:t>Stabilize the clot and initiate repair.</a:t>
            </a:r>
          </a:p>
          <a:p>
            <a:pPr>
              <a:spcBef>
                <a:spcPct val="50000"/>
              </a:spcBef>
              <a:defRPr/>
            </a:pPr>
            <a:endParaRPr lang="en-US" sz="2000" b="1" dirty="0">
              <a:latin typeface="Arial" panose="020B0604020202020204" pitchFamily="34" charset="0"/>
              <a:ea typeface="Verdana" panose="020B0604030504040204"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Box 2">
            <a:extLst>
              <a:ext uri="{FF2B5EF4-FFF2-40B4-BE49-F238E27FC236}">
                <a16:creationId xmlns:a16="http://schemas.microsoft.com/office/drawing/2014/main" id="{7E666D1C-5B6D-C106-C6A9-D35398FFB6E1}"/>
              </a:ext>
            </a:extLst>
          </p:cNvPr>
          <p:cNvSpPr txBox="1">
            <a:spLocks noChangeArrowheads="1"/>
          </p:cNvSpPr>
          <p:nvPr/>
        </p:nvSpPr>
        <p:spPr bwMode="auto">
          <a:xfrm>
            <a:off x="1713599" y="1519937"/>
            <a:ext cx="52689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mn-cs"/>
              </a:rPr>
              <a:t>Vascular Injury with Exposure of Subendothelial Collagen and vWF</a:t>
            </a:r>
          </a:p>
        </p:txBody>
      </p:sp>
      <p:sp>
        <p:nvSpPr>
          <p:cNvPr id="83971" name="TextBox 8">
            <a:extLst>
              <a:ext uri="{FF2B5EF4-FFF2-40B4-BE49-F238E27FC236}">
                <a16:creationId xmlns:a16="http://schemas.microsoft.com/office/drawing/2014/main" id="{3D302854-0A6E-44CA-0ECC-56944DCDDB79}"/>
              </a:ext>
            </a:extLst>
          </p:cNvPr>
          <p:cNvSpPr txBox="1">
            <a:spLocks noChangeArrowheads="1"/>
          </p:cNvSpPr>
          <p:nvPr/>
        </p:nvSpPr>
        <p:spPr bwMode="auto">
          <a:xfrm>
            <a:off x="2937561" y="3074100"/>
            <a:ext cx="2819400" cy="708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3333FF"/>
                </a:solidFill>
                <a:effectLst/>
                <a:uLnTx/>
                <a:uFillTx/>
                <a:latin typeface="Arial" panose="020B0604020202020204" pitchFamily="34" charset="0"/>
                <a:ea typeface="MS PGothic" panose="020B0600070205080204" pitchFamily="34" charset="-128"/>
                <a:cs typeface="+mn-cs"/>
              </a:rPr>
              <a:t>Platelet Adhesion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3333FF"/>
                </a:solidFill>
                <a:effectLst/>
                <a:uLnTx/>
                <a:uFillTx/>
                <a:latin typeface="Arial" panose="020B0604020202020204" pitchFamily="34" charset="0"/>
                <a:ea typeface="MS PGothic" panose="020B0600070205080204" pitchFamily="34" charset="-128"/>
                <a:cs typeface="+mn-cs"/>
              </a:rPr>
              <a:t>Activation</a:t>
            </a:r>
          </a:p>
        </p:txBody>
      </p:sp>
      <p:cxnSp>
        <p:nvCxnSpPr>
          <p:cNvPr id="83972" name="Straight Arrow Connector 19">
            <a:extLst>
              <a:ext uri="{FF2B5EF4-FFF2-40B4-BE49-F238E27FC236}">
                <a16:creationId xmlns:a16="http://schemas.microsoft.com/office/drawing/2014/main" id="{B0BA610D-5981-866A-3483-0B10B95CB4FA}"/>
              </a:ext>
            </a:extLst>
          </p:cNvPr>
          <p:cNvCxnSpPr>
            <a:cxnSpLocks noChangeShapeType="1"/>
          </p:cNvCxnSpPr>
          <p:nvPr/>
        </p:nvCxnSpPr>
        <p:spPr bwMode="auto">
          <a:xfrm>
            <a:off x="4347261" y="2221612"/>
            <a:ext cx="0" cy="868363"/>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3" name="Group 2">
            <a:extLst>
              <a:ext uri="{FF2B5EF4-FFF2-40B4-BE49-F238E27FC236}">
                <a16:creationId xmlns:a16="http://schemas.microsoft.com/office/drawing/2014/main" id="{4D7261DF-9823-0961-55F9-A466DC147D4C}"/>
              </a:ext>
            </a:extLst>
          </p:cNvPr>
          <p:cNvGrpSpPr>
            <a:grpSpLocks/>
          </p:cNvGrpSpPr>
          <p:nvPr/>
        </p:nvGrpSpPr>
        <p:grpSpPr bwMode="auto">
          <a:xfrm>
            <a:off x="605525" y="3437636"/>
            <a:ext cx="2820987" cy="401638"/>
            <a:chOff x="895350" y="3519931"/>
            <a:chExt cx="2821084" cy="401194"/>
          </a:xfrm>
        </p:grpSpPr>
        <p:sp>
          <p:nvSpPr>
            <p:cNvPr id="84003" name="TextBox 12">
              <a:extLst>
                <a:ext uri="{FF2B5EF4-FFF2-40B4-BE49-F238E27FC236}">
                  <a16:creationId xmlns:a16="http://schemas.microsoft.com/office/drawing/2014/main" id="{C23B5ECE-254A-C8F8-C4DC-6C03F1A2AB19}"/>
                </a:ext>
              </a:extLst>
            </p:cNvPr>
            <p:cNvSpPr txBox="1">
              <a:spLocks noChangeArrowheads="1"/>
            </p:cNvSpPr>
            <p:nvPr/>
          </p:nvSpPr>
          <p:spPr bwMode="auto">
            <a:xfrm>
              <a:off x="895350" y="3519931"/>
              <a:ext cx="2212405" cy="40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3333FF"/>
                  </a:solidFill>
                  <a:effectLst/>
                  <a:uLnTx/>
                  <a:uFillTx/>
                  <a:latin typeface="Arial" panose="020B0604020202020204" pitchFamily="34" charset="0"/>
                  <a:ea typeface="MS PGothic" panose="020B0600070205080204" pitchFamily="34" charset="-128"/>
                  <a:cs typeface="+mn-cs"/>
                </a:rPr>
                <a:t>Granule Release</a:t>
              </a:r>
            </a:p>
          </p:txBody>
        </p:sp>
        <p:cxnSp>
          <p:nvCxnSpPr>
            <p:cNvPr id="84004" name="Straight Arrow Connector 43">
              <a:extLst>
                <a:ext uri="{FF2B5EF4-FFF2-40B4-BE49-F238E27FC236}">
                  <a16:creationId xmlns:a16="http://schemas.microsoft.com/office/drawing/2014/main" id="{B9A43E4B-7B1F-7E6F-7A3B-87D9F0744178}"/>
                </a:ext>
              </a:extLst>
            </p:cNvPr>
            <p:cNvCxnSpPr>
              <a:cxnSpLocks noChangeShapeType="1"/>
            </p:cNvCxnSpPr>
            <p:nvPr/>
          </p:nvCxnSpPr>
          <p:spPr bwMode="auto">
            <a:xfrm flipH="1">
              <a:off x="3040333" y="3738165"/>
              <a:ext cx="676101" cy="0"/>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83974" name="Title 1">
            <a:extLst>
              <a:ext uri="{FF2B5EF4-FFF2-40B4-BE49-F238E27FC236}">
                <a16:creationId xmlns:a16="http://schemas.microsoft.com/office/drawing/2014/main" id="{87F2C17C-42F3-D89D-4208-708E9182F7AA}"/>
              </a:ext>
            </a:extLst>
          </p:cNvPr>
          <p:cNvSpPr>
            <a:spLocks noGrp="1"/>
          </p:cNvSpPr>
          <p:nvPr>
            <p:ph type="title"/>
          </p:nvPr>
        </p:nvSpPr>
        <p:spPr>
          <a:xfrm>
            <a:off x="1586804" y="121811"/>
            <a:ext cx="9402763"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Platelet Aggregation</a:t>
            </a:r>
            <a:b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Contributing Mechanisms</a:t>
            </a:r>
            <a:endParaRPr lang="en-US" altLang="en-US" sz="1800" i="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p:txBody>
      </p:sp>
      <p:grpSp>
        <p:nvGrpSpPr>
          <p:cNvPr id="155690" name="Group 48171">
            <a:extLst>
              <a:ext uri="{FF2B5EF4-FFF2-40B4-BE49-F238E27FC236}">
                <a16:creationId xmlns:a16="http://schemas.microsoft.com/office/drawing/2014/main" id="{775E98B8-E8E5-A656-F822-F733C0D414DE}"/>
              </a:ext>
            </a:extLst>
          </p:cNvPr>
          <p:cNvGrpSpPr>
            <a:grpSpLocks/>
          </p:cNvGrpSpPr>
          <p:nvPr/>
        </p:nvGrpSpPr>
        <p:grpSpPr bwMode="auto">
          <a:xfrm>
            <a:off x="5236261" y="3439224"/>
            <a:ext cx="3683000" cy="400050"/>
            <a:chOff x="5258466" y="2105788"/>
            <a:chExt cx="3683827" cy="400219"/>
          </a:xfrm>
        </p:grpSpPr>
        <p:sp>
          <p:nvSpPr>
            <p:cNvPr id="84001" name="TextBox 9">
              <a:extLst>
                <a:ext uri="{FF2B5EF4-FFF2-40B4-BE49-F238E27FC236}">
                  <a16:creationId xmlns:a16="http://schemas.microsoft.com/office/drawing/2014/main" id="{30F4950D-4C5E-C689-1E1E-80F25FC0266A}"/>
                </a:ext>
              </a:extLst>
            </p:cNvPr>
            <p:cNvSpPr txBox="1">
              <a:spLocks noChangeArrowheads="1"/>
            </p:cNvSpPr>
            <p:nvPr/>
          </p:nvSpPr>
          <p:spPr bwMode="auto">
            <a:xfrm>
              <a:off x="6122445" y="2105788"/>
              <a:ext cx="2819848" cy="4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Thromboxane A</a:t>
              </a:r>
              <a:r>
                <a:rPr kumimoji="0" lang="en-US" altLang="en-US" sz="2000" b="1" i="0" u="none" strike="noStrike" kern="1200" cap="none" spc="0" normalizeH="0" baseline="-2500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cxnSp>
          <p:nvCxnSpPr>
            <p:cNvPr id="84002" name="Straight Arrow Connector 45">
              <a:extLst>
                <a:ext uri="{FF2B5EF4-FFF2-40B4-BE49-F238E27FC236}">
                  <a16:creationId xmlns:a16="http://schemas.microsoft.com/office/drawing/2014/main" id="{E69CF99D-59A5-58A8-5377-68FA923846AC}"/>
                </a:ext>
              </a:extLst>
            </p:cNvPr>
            <p:cNvCxnSpPr>
              <a:cxnSpLocks noChangeShapeType="1"/>
            </p:cNvCxnSpPr>
            <p:nvPr/>
          </p:nvCxnSpPr>
          <p:spPr bwMode="auto">
            <a:xfrm flipH="1">
              <a:off x="5258466" y="2301595"/>
              <a:ext cx="1228413" cy="0"/>
            </a:xfrm>
            <a:prstGeom prst="straightConnector1">
              <a:avLst/>
            </a:prstGeom>
            <a:noFill/>
            <a:ln w="25400" algn="ctr">
              <a:solidFill>
                <a:schemeClr val="tx1"/>
              </a:solidFill>
              <a:round/>
              <a:headEnd type="arrow" w="med" len="med"/>
              <a:tailEnd/>
            </a:ln>
            <a:extLst>
              <a:ext uri="{909E8E84-426E-40DD-AFC4-6F175D3DCCD1}">
                <a14:hiddenFill xmlns:a14="http://schemas.microsoft.com/office/drawing/2010/main">
                  <a:noFill/>
                </a14:hiddenFill>
              </a:ext>
            </a:extLst>
          </p:spPr>
        </p:cxnSp>
      </p:grpSp>
      <p:grpSp>
        <p:nvGrpSpPr>
          <p:cNvPr id="82971" name="Group 6">
            <a:extLst>
              <a:ext uri="{FF2B5EF4-FFF2-40B4-BE49-F238E27FC236}">
                <a16:creationId xmlns:a16="http://schemas.microsoft.com/office/drawing/2014/main" id="{72698F52-AD4D-E369-D44B-12B11BCF46D3}"/>
              </a:ext>
            </a:extLst>
          </p:cNvPr>
          <p:cNvGrpSpPr>
            <a:grpSpLocks/>
          </p:cNvGrpSpPr>
          <p:nvPr/>
        </p:nvGrpSpPr>
        <p:grpSpPr bwMode="auto">
          <a:xfrm>
            <a:off x="2577200" y="3307462"/>
            <a:ext cx="1012825" cy="307975"/>
            <a:chOff x="3497113" y="2576279"/>
            <a:chExt cx="1012825" cy="307777"/>
          </a:xfrm>
        </p:grpSpPr>
        <p:sp>
          <p:nvSpPr>
            <p:cNvPr id="83999" name="TextBox 38">
              <a:extLst>
                <a:ext uri="{FF2B5EF4-FFF2-40B4-BE49-F238E27FC236}">
                  <a16:creationId xmlns:a16="http://schemas.microsoft.com/office/drawing/2014/main" id="{AA57BAD9-604C-A31A-F9B7-A6896D1384CE}"/>
                </a:ext>
              </a:extLst>
            </p:cNvPr>
            <p:cNvSpPr txBox="1">
              <a:spLocks noChangeArrowheads="1"/>
            </p:cNvSpPr>
            <p:nvPr/>
          </p:nvSpPr>
          <p:spPr bwMode="auto">
            <a:xfrm>
              <a:off x="3497113" y="2576279"/>
              <a:ext cx="10128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B050"/>
                  </a:solidFill>
                  <a:effectLst/>
                  <a:uLnTx/>
                  <a:uFillTx/>
                  <a:latin typeface="Arial" panose="020B0604020202020204" pitchFamily="34" charset="0"/>
                  <a:ea typeface="MS PGothic" panose="020B0600070205080204" pitchFamily="34" charset="-128"/>
                  <a:cs typeface="+mn-cs"/>
                </a:rPr>
                <a:t>ADP</a:t>
              </a:r>
            </a:p>
          </p:txBody>
        </p:sp>
        <p:cxnSp>
          <p:nvCxnSpPr>
            <p:cNvPr id="84000" name="Straight Arrow Connector 41">
              <a:extLst>
                <a:ext uri="{FF2B5EF4-FFF2-40B4-BE49-F238E27FC236}">
                  <a16:creationId xmlns:a16="http://schemas.microsoft.com/office/drawing/2014/main" id="{88776CB5-6008-52D9-194A-3715AD540475}"/>
                </a:ext>
              </a:extLst>
            </p:cNvPr>
            <p:cNvCxnSpPr>
              <a:cxnSpLocks noChangeShapeType="1"/>
            </p:cNvCxnSpPr>
            <p:nvPr/>
          </p:nvCxnSpPr>
          <p:spPr bwMode="auto">
            <a:xfrm flipH="1">
              <a:off x="3676651" y="2838450"/>
              <a:ext cx="669828" cy="0"/>
            </a:xfrm>
            <a:prstGeom prst="straightConnector1">
              <a:avLst/>
            </a:prstGeom>
            <a:noFill/>
            <a:ln w="19050" algn="ctr">
              <a:solidFill>
                <a:srgbClr val="00B050"/>
              </a:solidFill>
              <a:round/>
              <a:headEnd type="arrow" w="med" len="med"/>
              <a:tailEnd/>
            </a:ln>
            <a:extLst>
              <a:ext uri="{909E8E84-426E-40DD-AFC4-6F175D3DCCD1}">
                <a14:hiddenFill xmlns:a14="http://schemas.microsoft.com/office/drawing/2010/main">
                  <a:noFill/>
                </a14:hiddenFill>
              </a:ext>
            </a:extLst>
          </p:spPr>
        </p:cxnSp>
      </p:grpSp>
      <p:grpSp>
        <p:nvGrpSpPr>
          <p:cNvPr id="82972" name="Group 14">
            <a:extLst>
              <a:ext uri="{FF2B5EF4-FFF2-40B4-BE49-F238E27FC236}">
                <a16:creationId xmlns:a16="http://schemas.microsoft.com/office/drawing/2014/main" id="{A49FA6F3-74B9-9553-D56C-D3DEAA14A140}"/>
              </a:ext>
            </a:extLst>
          </p:cNvPr>
          <p:cNvGrpSpPr>
            <a:grpSpLocks/>
          </p:cNvGrpSpPr>
          <p:nvPr/>
        </p:nvGrpSpPr>
        <p:grpSpPr bwMode="auto">
          <a:xfrm>
            <a:off x="2245412" y="2591499"/>
            <a:ext cx="1908175" cy="666750"/>
            <a:chOff x="2535073" y="2667896"/>
            <a:chExt cx="1907835" cy="666975"/>
          </a:xfrm>
        </p:grpSpPr>
        <p:sp>
          <p:nvSpPr>
            <p:cNvPr id="2" name="TextBox 1">
              <a:extLst>
                <a:ext uri="{FF2B5EF4-FFF2-40B4-BE49-F238E27FC236}">
                  <a16:creationId xmlns:a16="http://schemas.microsoft.com/office/drawing/2014/main" id="{57B542A4-3EBE-79C3-9543-72C3A91CDA7A}"/>
                </a:ext>
              </a:extLst>
            </p:cNvPr>
            <p:cNvSpPr txBox="1"/>
            <p:nvPr/>
          </p:nvSpPr>
          <p:spPr>
            <a:xfrm>
              <a:off x="2535073" y="2669484"/>
              <a:ext cx="1011058" cy="646331"/>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Recruit more platelets</a:t>
              </a:r>
            </a:p>
          </p:txBody>
        </p:sp>
        <p:sp>
          <p:nvSpPr>
            <p:cNvPr id="83998" name="Freeform 13">
              <a:extLst>
                <a:ext uri="{FF2B5EF4-FFF2-40B4-BE49-F238E27FC236}">
                  <a16:creationId xmlns:a16="http://schemas.microsoft.com/office/drawing/2014/main" id="{6240C535-F06A-A106-9A11-2A52C2ED672A}"/>
                </a:ext>
              </a:extLst>
            </p:cNvPr>
            <p:cNvSpPr>
              <a:spLocks/>
            </p:cNvSpPr>
            <p:nvPr/>
          </p:nvSpPr>
          <p:spPr bwMode="auto">
            <a:xfrm>
              <a:off x="3334871" y="2667896"/>
              <a:ext cx="1108037" cy="666975"/>
            </a:xfrm>
            <a:custGeom>
              <a:avLst/>
              <a:gdLst>
                <a:gd name="T0" fmla="*/ 0 w 1108037"/>
                <a:gd name="T1" fmla="*/ 666975 h 666975"/>
                <a:gd name="T2" fmla="*/ 0 w 1108037"/>
                <a:gd name="T3" fmla="*/ 0 h 666975"/>
                <a:gd name="T4" fmla="*/ 1108037 w 1108037"/>
                <a:gd name="T5" fmla="*/ 0 h 666975"/>
                <a:gd name="T6" fmla="*/ 1108037 w 1108037"/>
                <a:gd name="T7" fmla="*/ 494852 h 6669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08037" h="666975">
                  <a:moveTo>
                    <a:pt x="0" y="666975"/>
                  </a:moveTo>
                  <a:lnTo>
                    <a:pt x="0" y="0"/>
                  </a:lnTo>
                  <a:lnTo>
                    <a:pt x="1108037" y="0"/>
                  </a:lnTo>
                  <a:lnTo>
                    <a:pt x="1108037" y="494852"/>
                  </a:lnTo>
                </a:path>
              </a:pathLst>
            </a:custGeom>
            <a:noFill/>
            <a:ln w="25400" cap="flat" cmpd="sng" algn="ctr">
              <a:solidFill>
                <a:srgbClr val="00B05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20" name="Group 19">
            <a:extLst>
              <a:ext uri="{FF2B5EF4-FFF2-40B4-BE49-F238E27FC236}">
                <a16:creationId xmlns:a16="http://schemas.microsoft.com/office/drawing/2014/main" id="{065FDF4F-E7D8-B1E3-2DDD-7B912490A8CF}"/>
              </a:ext>
            </a:extLst>
          </p:cNvPr>
          <p:cNvGrpSpPr>
            <a:grpSpLocks/>
          </p:cNvGrpSpPr>
          <p:nvPr/>
        </p:nvGrpSpPr>
        <p:grpSpPr bwMode="auto">
          <a:xfrm>
            <a:off x="4572686" y="2569275"/>
            <a:ext cx="3797300" cy="828675"/>
            <a:chOff x="4862456" y="2646381"/>
            <a:chExt cx="3797544" cy="828339"/>
          </a:xfrm>
        </p:grpSpPr>
        <p:sp>
          <p:nvSpPr>
            <p:cNvPr id="5" name="Freeform 16">
              <a:extLst>
                <a:ext uri="{FF2B5EF4-FFF2-40B4-BE49-F238E27FC236}">
                  <a16:creationId xmlns:a16="http://schemas.microsoft.com/office/drawing/2014/main" id="{E381DCFB-64CA-7E10-15DB-37E6551BB92A}"/>
                </a:ext>
              </a:extLst>
            </p:cNvPr>
            <p:cNvSpPr>
              <a:spLocks/>
            </p:cNvSpPr>
            <p:nvPr/>
          </p:nvSpPr>
          <p:spPr bwMode="auto">
            <a:xfrm>
              <a:off x="4862456" y="2646381"/>
              <a:ext cx="2914837" cy="828339"/>
            </a:xfrm>
            <a:custGeom>
              <a:avLst/>
              <a:gdLst>
                <a:gd name="T0" fmla="*/ 2915323 w 2915323"/>
                <a:gd name="T1" fmla="*/ 828339 h 828339"/>
                <a:gd name="T2" fmla="*/ 2915323 w 2915323"/>
                <a:gd name="T3" fmla="*/ 0 h 828339"/>
                <a:gd name="T4" fmla="*/ 0 w 2915323"/>
                <a:gd name="T5" fmla="*/ 0 h 828339"/>
                <a:gd name="T6" fmla="*/ 0 w 2915323"/>
                <a:gd name="T7" fmla="*/ 527125 h 8283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15323" h="828339">
                  <a:moveTo>
                    <a:pt x="2915323" y="828339"/>
                  </a:moveTo>
                  <a:lnTo>
                    <a:pt x="2915323" y="0"/>
                  </a:lnTo>
                  <a:lnTo>
                    <a:pt x="0" y="0"/>
                  </a:lnTo>
                  <a:lnTo>
                    <a:pt x="0" y="527125"/>
                  </a:lnTo>
                </a:path>
              </a:pathLst>
            </a:custGeom>
            <a:noFill/>
            <a:ln w="25400" cap="flat" cmpd="sng" algn="ctr">
              <a:solidFill>
                <a:srgbClr val="00B05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solidFill>
                    <a:sysClr val="windowText" lastClr="000000"/>
                  </a:solid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9" name="TextBox 18">
              <a:extLst>
                <a:ext uri="{FF2B5EF4-FFF2-40B4-BE49-F238E27FC236}">
                  <a16:creationId xmlns:a16="http://schemas.microsoft.com/office/drawing/2014/main" id="{77B79101-2D6A-3457-D286-6CF457BE94BD}"/>
                </a:ext>
              </a:extLst>
            </p:cNvPr>
            <p:cNvSpPr txBox="1"/>
            <p:nvPr/>
          </p:nvSpPr>
          <p:spPr>
            <a:xfrm>
              <a:off x="7799520" y="2654315"/>
              <a:ext cx="860480" cy="645851"/>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Recruit more platelets</a:t>
              </a:r>
            </a:p>
          </p:txBody>
        </p:sp>
      </p:grpSp>
      <p:grpSp>
        <p:nvGrpSpPr>
          <p:cNvPr id="10" name="Group 9">
            <a:extLst>
              <a:ext uri="{FF2B5EF4-FFF2-40B4-BE49-F238E27FC236}">
                <a16:creationId xmlns:a16="http://schemas.microsoft.com/office/drawing/2014/main" id="{55B9CBCC-6A2C-B410-A8DB-960284A0542D}"/>
              </a:ext>
            </a:extLst>
          </p:cNvPr>
          <p:cNvGrpSpPr>
            <a:grpSpLocks/>
          </p:cNvGrpSpPr>
          <p:nvPr/>
        </p:nvGrpSpPr>
        <p:grpSpPr bwMode="auto">
          <a:xfrm>
            <a:off x="2853425" y="4828287"/>
            <a:ext cx="3978275" cy="1127125"/>
            <a:chOff x="3141888" y="4904721"/>
            <a:chExt cx="3979496" cy="1127570"/>
          </a:xfrm>
        </p:grpSpPr>
        <p:cxnSp>
          <p:nvCxnSpPr>
            <p:cNvPr id="83991" name="Straight Arrow Connector 26">
              <a:extLst>
                <a:ext uri="{FF2B5EF4-FFF2-40B4-BE49-F238E27FC236}">
                  <a16:creationId xmlns:a16="http://schemas.microsoft.com/office/drawing/2014/main" id="{B222803C-E51B-1E25-BE9C-38C06DBD5D84}"/>
                </a:ext>
              </a:extLst>
            </p:cNvPr>
            <p:cNvCxnSpPr>
              <a:cxnSpLocks noChangeShapeType="1"/>
            </p:cNvCxnSpPr>
            <p:nvPr/>
          </p:nvCxnSpPr>
          <p:spPr bwMode="auto">
            <a:xfrm>
              <a:off x="4637088" y="4904721"/>
              <a:ext cx="0" cy="818961"/>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83992" name="TextBox 4">
              <a:extLst>
                <a:ext uri="{FF2B5EF4-FFF2-40B4-BE49-F238E27FC236}">
                  <a16:creationId xmlns:a16="http://schemas.microsoft.com/office/drawing/2014/main" id="{013E2D78-0C51-CABE-F6B3-123337B39E6F}"/>
                </a:ext>
              </a:extLst>
            </p:cNvPr>
            <p:cNvSpPr txBox="1">
              <a:spLocks noChangeArrowheads="1"/>
            </p:cNvSpPr>
            <p:nvPr/>
          </p:nvSpPr>
          <p:spPr bwMode="auto">
            <a:xfrm>
              <a:off x="3141888" y="5632241"/>
              <a:ext cx="3124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3333FF"/>
                  </a:solidFill>
                  <a:effectLst/>
                  <a:uLnTx/>
                  <a:uFillTx/>
                  <a:latin typeface="Arial" panose="020B0604020202020204" pitchFamily="34" charset="0"/>
                  <a:ea typeface="MS PGothic" panose="020B0600070205080204" pitchFamily="34" charset="-128"/>
                  <a:cs typeface="+mn-cs"/>
                </a:rPr>
                <a:t>Platelet Aggregation</a:t>
              </a:r>
            </a:p>
          </p:txBody>
        </p:sp>
        <p:cxnSp>
          <p:nvCxnSpPr>
            <p:cNvPr id="83993" name="Straight Arrow Connector 102">
              <a:extLst>
                <a:ext uri="{FF2B5EF4-FFF2-40B4-BE49-F238E27FC236}">
                  <a16:creationId xmlns:a16="http://schemas.microsoft.com/office/drawing/2014/main" id="{9CBB66D5-0E89-1538-2C7A-A199772F770F}"/>
                </a:ext>
              </a:extLst>
            </p:cNvPr>
            <p:cNvCxnSpPr>
              <a:cxnSpLocks noChangeShapeType="1"/>
            </p:cNvCxnSpPr>
            <p:nvPr/>
          </p:nvCxnSpPr>
          <p:spPr bwMode="auto">
            <a:xfrm flipH="1">
              <a:off x="4703988" y="5229557"/>
              <a:ext cx="349411" cy="0"/>
            </a:xfrm>
            <a:prstGeom prst="straightConnector1">
              <a:avLst/>
            </a:prstGeom>
            <a:noFill/>
            <a:ln w="254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83994" name="TextBox 101">
              <a:extLst>
                <a:ext uri="{FF2B5EF4-FFF2-40B4-BE49-F238E27FC236}">
                  <a16:creationId xmlns:a16="http://schemas.microsoft.com/office/drawing/2014/main" id="{E221944B-6964-7C1B-4A6D-0961840C403B}"/>
                </a:ext>
              </a:extLst>
            </p:cNvPr>
            <p:cNvSpPr txBox="1">
              <a:spLocks noChangeArrowheads="1"/>
            </p:cNvSpPr>
            <p:nvPr/>
          </p:nvSpPr>
          <p:spPr bwMode="auto">
            <a:xfrm>
              <a:off x="5050707" y="4934305"/>
              <a:ext cx="2070677" cy="52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Crosslinking with Fibrinogen (and vWF)</a:t>
              </a:r>
            </a:p>
          </p:txBody>
        </p:sp>
      </p:grpSp>
      <p:grpSp>
        <p:nvGrpSpPr>
          <p:cNvPr id="12" name="Group 11">
            <a:extLst>
              <a:ext uri="{FF2B5EF4-FFF2-40B4-BE49-F238E27FC236}">
                <a16:creationId xmlns:a16="http://schemas.microsoft.com/office/drawing/2014/main" id="{FFDED11D-AF8E-70D2-3E23-768093DFD7CB}"/>
              </a:ext>
            </a:extLst>
          </p:cNvPr>
          <p:cNvGrpSpPr>
            <a:grpSpLocks/>
          </p:cNvGrpSpPr>
          <p:nvPr/>
        </p:nvGrpSpPr>
        <p:grpSpPr bwMode="auto">
          <a:xfrm>
            <a:off x="1712011" y="3813875"/>
            <a:ext cx="5797550" cy="954087"/>
            <a:chOff x="2001552" y="3890963"/>
            <a:chExt cx="5797834" cy="953435"/>
          </a:xfrm>
        </p:grpSpPr>
        <p:grpSp>
          <p:nvGrpSpPr>
            <p:cNvPr id="83982" name="Group 8">
              <a:extLst>
                <a:ext uri="{FF2B5EF4-FFF2-40B4-BE49-F238E27FC236}">
                  <a16:creationId xmlns:a16="http://schemas.microsoft.com/office/drawing/2014/main" id="{9A9C10AA-7994-CE3C-B5D9-AEC26DFA3345}"/>
                </a:ext>
              </a:extLst>
            </p:cNvPr>
            <p:cNvGrpSpPr>
              <a:grpSpLocks/>
            </p:cNvGrpSpPr>
            <p:nvPr/>
          </p:nvGrpSpPr>
          <p:grpSpPr bwMode="auto">
            <a:xfrm>
              <a:off x="2001552" y="3890963"/>
              <a:ext cx="5797834" cy="953435"/>
              <a:chOff x="2001552" y="3890963"/>
              <a:chExt cx="5797834" cy="953435"/>
            </a:xfrm>
          </p:grpSpPr>
          <p:sp>
            <p:nvSpPr>
              <p:cNvPr id="83984" name="TextBox 35">
                <a:extLst>
                  <a:ext uri="{FF2B5EF4-FFF2-40B4-BE49-F238E27FC236}">
                    <a16:creationId xmlns:a16="http://schemas.microsoft.com/office/drawing/2014/main" id="{9C31E955-1BA2-18C2-8B51-266E3145C489}"/>
                  </a:ext>
                </a:extLst>
              </p:cNvPr>
              <p:cNvSpPr txBox="1">
                <a:spLocks noChangeArrowheads="1"/>
              </p:cNvSpPr>
              <p:nvPr/>
            </p:nvSpPr>
            <p:spPr bwMode="auto">
              <a:xfrm>
                <a:off x="3710456" y="4321177"/>
                <a:ext cx="1953686"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Activation of Platelet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Integrin </a:t>
                </a:r>
                <a:r>
                  <a:rPr kumimoji="0" lang="en-US" altLang="en-US" sz="1400" b="1"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GPIIb</a:t>
                </a: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/IIIa</a:t>
                </a:r>
              </a:p>
            </p:txBody>
          </p:sp>
          <p:grpSp>
            <p:nvGrpSpPr>
              <p:cNvPr id="83985" name="Group 63">
                <a:extLst>
                  <a:ext uri="{FF2B5EF4-FFF2-40B4-BE49-F238E27FC236}">
                    <a16:creationId xmlns:a16="http://schemas.microsoft.com/office/drawing/2014/main" id="{FDE47A4C-57CD-B938-6E1A-9F955245FC71}"/>
                  </a:ext>
                </a:extLst>
              </p:cNvPr>
              <p:cNvGrpSpPr>
                <a:grpSpLocks/>
              </p:cNvGrpSpPr>
              <p:nvPr/>
            </p:nvGrpSpPr>
            <p:grpSpPr bwMode="auto">
              <a:xfrm flipH="1">
                <a:off x="5664141" y="3890963"/>
                <a:ext cx="2135245" cy="750969"/>
                <a:chOff x="1488558" y="3697575"/>
                <a:chExt cx="2301899" cy="1139538"/>
              </a:xfrm>
            </p:grpSpPr>
            <p:cxnSp>
              <p:nvCxnSpPr>
                <p:cNvPr id="83989" name="Straight Connector 64">
                  <a:extLst>
                    <a:ext uri="{FF2B5EF4-FFF2-40B4-BE49-F238E27FC236}">
                      <a16:creationId xmlns:a16="http://schemas.microsoft.com/office/drawing/2014/main" id="{B745F50E-7D8D-05AE-333B-CA24D828F07D}"/>
                    </a:ext>
                  </a:extLst>
                </p:cNvPr>
                <p:cNvCxnSpPr>
                  <a:cxnSpLocks noChangeShapeType="1"/>
                </p:cNvCxnSpPr>
                <p:nvPr/>
              </p:nvCxnSpPr>
              <p:spPr bwMode="auto">
                <a:xfrm>
                  <a:off x="1488558" y="3697575"/>
                  <a:ext cx="0" cy="1129604"/>
                </a:xfrm>
                <a:prstGeom prst="line">
                  <a:avLst/>
                </a:prstGeom>
                <a:noFill/>
                <a:ln w="254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3990" name="Straight Connector 65">
                  <a:extLst>
                    <a:ext uri="{FF2B5EF4-FFF2-40B4-BE49-F238E27FC236}">
                      <a16:creationId xmlns:a16="http://schemas.microsoft.com/office/drawing/2014/main" id="{756DD086-6DEA-E760-7E68-27841BFDFF40}"/>
                    </a:ext>
                  </a:extLst>
                </p:cNvPr>
                <p:cNvCxnSpPr>
                  <a:cxnSpLocks noChangeShapeType="1"/>
                </p:cNvCxnSpPr>
                <p:nvPr/>
              </p:nvCxnSpPr>
              <p:spPr bwMode="auto">
                <a:xfrm>
                  <a:off x="1488558" y="4837113"/>
                  <a:ext cx="2301899" cy="0"/>
                </a:xfrm>
                <a:prstGeom prst="line">
                  <a:avLst/>
                </a:prstGeom>
                <a:noFill/>
                <a:ln w="25400" algn="ctr">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83986" name="Group 40">
                <a:extLst>
                  <a:ext uri="{FF2B5EF4-FFF2-40B4-BE49-F238E27FC236}">
                    <a16:creationId xmlns:a16="http://schemas.microsoft.com/office/drawing/2014/main" id="{0005EDE1-8326-03AB-DA26-5F5635B3545A}"/>
                  </a:ext>
                </a:extLst>
              </p:cNvPr>
              <p:cNvGrpSpPr>
                <a:grpSpLocks/>
              </p:cNvGrpSpPr>
              <p:nvPr/>
            </p:nvGrpSpPr>
            <p:grpSpPr bwMode="auto">
              <a:xfrm>
                <a:off x="2001552" y="3953399"/>
                <a:ext cx="1648011" cy="701365"/>
                <a:chOff x="1488558" y="3697575"/>
                <a:chExt cx="2301899" cy="1139538"/>
              </a:xfrm>
            </p:grpSpPr>
            <p:cxnSp>
              <p:nvCxnSpPr>
                <p:cNvPr id="83987" name="Straight Connector 64">
                  <a:extLst>
                    <a:ext uri="{FF2B5EF4-FFF2-40B4-BE49-F238E27FC236}">
                      <a16:creationId xmlns:a16="http://schemas.microsoft.com/office/drawing/2014/main" id="{349BB7C0-4E0D-B935-1C71-99D1E067FC7F}"/>
                    </a:ext>
                  </a:extLst>
                </p:cNvPr>
                <p:cNvCxnSpPr>
                  <a:cxnSpLocks noChangeShapeType="1"/>
                </p:cNvCxnSpPr>
                <p:nvPr/>
              </p:nvCxnSpPr>
              <p:spPr bwMode="auto">
                <a:xfrm>
                  <a:off x="1488558" y="3697575"/>
                  <a:ext cx="0" cy="1129604"/>
                </a:xfrm>
                <a:prstGeom prst="line">
                  <a:avLst/>
                </a:prstGeom>
                <a:noFill/>
                <a:ln w="254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3988" name="Straight Connector 65">
                  <a:extLst>
                    <a:ext uri="{FF2B5EF4-FFF2-40B4-BE49-F238E27FC236}">
                      <a16:creationId xmlns:a16="http://schemas.microsoft.com/office/drawing/2014/main" id="{97F91D97-E20C-1C9C-1E14-0D64BB94B4B7}"/>
                    </a:ext>
                  </a:extLst>
                </p:cNvPr>
                <p:cNvCxnSpPr>
                  <a:cxnSpLocks noChangeShapeType="1"/>
                </p:cNvCxnSpPr>
                <p:nvPr/>
              </p:nvCxnSpPr>
              <p:spPr bwMode="auto">
                <a:xfrm>
                  <a:off x="1488558" y="4837113"/>
                  <a:ext cx="2301899" cy="0"/>
                </a:xfrm>
                <a:prstGeom prst="line">
                  <a:avLst/>
                </a:prstGeom>
                <a:noFill/>
                <a:ln w="25400" algn="ctr">
                  <a:solidFill>
                    <a:schemeClr val="tx1"/>
                  </a:solidFill>
                  <a:round/>
                  <a:headEnd/>
                  <a:tailEnd type="triangle" w="med" len="med"/>
                </a:ln>
                <a:extLst>
                  <a:ext uri="{909E8E84-426E-40DD-AFC4-6F175D3DCCD1}">
                    <a14:hiddenFill xmlns:a14="http://schemas.microsoft.com/office/drawing/2010/main">
                      <a:noFill/>
                    </a14:hiddenFill>
                  </a:ext>
                </a:extLst>
              </p:spPr>
            </p:cxnSp>
          </p:grpSp>
        </p:grpSp>
        <p:sp>
          <p:nvSpPr>
            <p:cNvPr id="83983" name="TextBox 101">
              <a:extLst>
                <a:ext uri="{FF2B5EF4-FFF2-40B4-BE49-F238E27FC236}">
                  <a16:creationId xmlns:a16="http://schemas.microsoft.com/office/drawing/2014/main" id="{D79BCA38-F440-4473-0C2E-99499649C3F9}"/>
                </a:ext>
              </a:extLst>
            </p:cNvPr>
            <p:cNvSpPr txBox="1">
              <a:spLocks noChangeArrowheads="1"/>
            </p:cNvSpPr>
            <p:nvPr/>
          </p:nvSpPr>
          <p:spPr bwMode="auto">
            <a:xfrm>
              <a:off x="2068300" y="3931692"/>
              <a:ext cx="13118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B050"/>
                  </a:solidFill>
                  <a:effectLst/>
                  <a:uLnTx/>
                  <a:uFillTx/>
                  <a:latin typeface="Arial" panose="020B0604020202020204" pitchFamily="34" charset="0"/>
                  <a:ea typeface="MS PGothic" panose="020B0600070205080204" pitchFamily="34" charset="-128"/>
                  <a:cs typeface="+mn-cs"/>
                </a:rPr>
                <a:t>ADP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B050"/>
                  </a:solidFill>
                  <a:effectLst/>
                  <a:uLnTx/>
                  <a:uFillTx/>
                  <a:latin typeface="Arial" panose="020B0604020202020204" pitchFamily="34" charset="0"/>
                  <a:ea typeface="MS PGothic" panose="020B0600070205080204" pitchFamily="34" charset="-128"/>
                  <a:cs typeface="+mn-cs"/>
                </a:rPr>
                <a:t>Calcium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B050"/>
                  </a:solidFill>
                  <a:effectLst/>
                  <a:uLnTx/>
                  <a:uFillTx/>
                  <a:latin typeface="Arial" panose="020B0604020202020204" pitchFamily="34" charset="0"/>
                  <a:ea typeface="MS PGothic" panose="020B0600070205080204" pitchFamily="34" charset="-128"/>
                  <a:cs typeface="+mn-cs"/>
                </a:rPr>
                <a:t>Other</a:t>
              </a:r>
            </a:p>
          </p:txBody>
        </p:sp>
      </p:grpSp>
      <p:sp>
        <p:nvSpPr>
          <p:cNvPr id="36" name="TextBox 35">
            <a:extLst>
              <a:ext uri="{FF2B5EF4-FFF2-40B4-BE49-F238E27FC236}">
                <a16:creationId xmlns:a16="http://schemas.microsoft.com/office/drawing/2014/main" id="{C39DB58C-825E-E9F5-DFB7-4C8C1D3D8134}"/>
              </a:ext>
            </a:extLst>
          </p:cNvPr>
          <p:cNvSpPr txBox="1"/>
          <p:nvPr/>
        </p:nvSpPr>
        <p:spPr>
          <a:xfrm>
            <a:off x="8233327" y="4344269"/>
            <a:ext cx="3353148"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3333FF"/>
                </a:solidFill>
                <a:effectLst/>
                <a:uLnTx/>
                <a:uFillTx/>
                <a:latin typeface="Arial"/>
                <a:ea typeface="ＭＳ Ｐゴシック" panose="020B0600070205080204" pitchFamily="34" charset="-128"/>
                <a:cs typeface="+mn-cs"/>
              </a:rPr>
              <a:t>The bottom line is that a variety of platelet-derived mediators can contribute to aggregation and creation of the platelet plug.</a:t>
            </a:r>
          </a:p>
        </p:txBody>
      </p:sp>
    </p:spTree>
    <p:extLst>
      <p:ext uri="{BB962C8B-B14F-4D97-AF65-F5344CB8AC3E}">
        <p14:creationId xmlns:p14="http://schemas.microsoft.com/office/powerpoint/2010/main" val="2390489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2971"/>
                                        </p:tgtEl>
                                        <p:attrNameLst>
                                          <p:attrName>style.visibility</p:attrName>
                                        </p:attrNameLst>
                                      </p:cBhvr>
                                      <p:to>
                                        <p:strVal val="visible"/>
                                      </p:to>
                                    </p:set>
                                    <p:animEffect transition="in" filter="wipe(left)">
                                      <p:cBhvr>
                                        <p:cTn id="12" dur="500"/>
                                        <p:tgtEl>
                                          <p:spTgt spid="829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5690"/>
                                        </p:tgtEl>
                                        <p:attrNameLst>
                                          <p:attrName>style.visibility</p:attrName>
                                        </p:attrNameLst>
                                      </p:cBhvr>
                                      <p:to>
                                        <p:strVal val="visible"/>
                                      </p:to>
                                    </p:set>
                                    <p:animEffect transition="in" filter="wipe(left)">
                                      <p:cBhvr>
                                        <p:cTn id="17" dur="250"/>
                                        <p:tgtEl>
                                          <p:spTgt spid="1556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2972"/>
                                        </p:tgtEl>
                                        <p:attrNameLst>
                                          <p:attrName>style.visibility</p:attrName>
                                        </p:attrNameLst>
                                      </p:cBhvr>
                                      <p:to>
                                        <p:strVal val="visible"/>
                                      </p:to>
                                    </p:set>
                                    <p:animEffect transition="in" filter="wipe(left)">
                                      <p:cBhvr>
                                        <p:cTn id="22" dur="250"/>
                                        <p:tgtEl>
                                          <p:spTgt spid="82972"/>
                                        </p:tgtEl>
                                      </p:cBhvr>
                                    </p:animEffect>
                                  </p:childTnLst>
                                </p:cTn>
                              </p:par>
                              <p:par>
                                <p:cTn id="23" presetID="22" presetClass="entr" presetSubtype="2"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a:extLst>
              <a:ext uri="{FF2B5EF4-FFF2-40B4-BE49-F238E27FC236}">
                <a16:creationId xmlns:a16="http://schemas.microsoft.com/office/drawing/2014/main" id="{768DD1B7-8732-7791-C418-6E90C13A53AF}"/>
              </a:ext>
            </a:extLst>
          </p:cNvPr>
          <p:cNvSpPr>
            <a:spLocks noGrp="1"/>
          </p:cNvSpPr>
          <p:nvPr>
            <p:ph type="title"/>
          </p:nvPr>
        </p:nvSpPr>
        <p:spPr>
          <a:xfrm>
            <a:off x="1620839" y="82550"/>
            <a:ext cx="8950325" cy="1143000"/>
          </a:xfrm>
        </p:spPr>
        <p:txBody>
          <a:bodyPr/>
          <a:lstStyle/>
          <a:p>
            <a:pPr eaLnBrk="1" hangingPunct="1"/>
            <a:r>
              <a:rPr lang="en-US" altLang="en-US" dirty="0">
                <a:latin typeface="Arial" panose="020B0604020202020204" pitchFamily="34" charset="0"/>
                <a:ea typeface="Verdana" panose="020B0604030504040204" pitchFamily="34" charset="0"/>
                <a:cs typeface="Arial" panose="020B0604020202020204" pitchFamily="34" charset="0"/>
              </a:rPr>
              <a:t>Platelet Aggregation and Activation</a:t>
            </a:r>
            <a:br>
              <a:rPr lang="en-US" altLang="en-US" dirty="0">
                <a:latin typeface="Arial" panose="020B060402020202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Contributions of vWF</a:t>
            </a:r>
          </a:p>
        </p:txBody>
      </p:sp>
      <p:pic>
        <p:nvPicPr>
          <p:cNvPr id="173059" name="Picture 2">
            <a:extLst>
              <a:ext uri="{FF2B5EF4-FFF2-40B4-BE49-F238E27FC236}">
                <a16:creationId xmlns:a16="http://schemas.microsoft.com/office/drawing/2014/main" id="{35024DD2-C4BA-3902-4012-E6EB8A1AAE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5814" y="1968501"/>
            <a:ext cx="8080375"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F12DA60-066F-7679-78C2-6165C4A7F418}"/>
              </a:ext>
            </a:extLst>
          </p:cNvPr>
          <p:cNvSpPr txBox="1"/>
          <p:nvPr/>
        </p:nvSpPr>
        <p:spPr>
          <a:xfrm>
            <a:off x="4625788" y="5809129"/>
            <a:ext cx="333597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Robbins Basic Pathology, 2023 – Figure 10.31</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5">
            <a:extLst>
              <a:ext uri="{FF2B5EF4-FFF2-40B4-BE49-F238E27FC236}">
                <a16:creationId xmlns:a16="http://schemas.microsoft.com/office/drawing/2014/main" id="{883E0A4F-91F8-0E54-99EA-10124DA87AB0}"/>
              </a:ext>
            </a:extLst>
          </p:cNvPr>
          <p:cNvSpPr>
            <a:spLocks noGrp="1"/>
          </p:cNvSpPr>
          <p:nvPr>
            <p:ph type="title"/>
          </p:nvPr>
        </p:nvSpPr>
        <p:spPr>
          <a:xfrm>
            <a:off x="0" y="106445"/>
            <a:ext cx="12192000" cy="1090612"/>
          </a:xfrm>
        </p:spPr>
        <p:txBody>
          <a:bodyPr>
            <a:noAutofit/>
          </a:bodyPr>
          <a:lstStyle/>
          <a:p>
            <a:pPr algn="ctr"/>
            <a:r>
              <a:rPr lang="en-US" altLang="en-US" dirty="0">
                <a:latin typeface="Arial" panose="020B0604020202020204" pitchFamily="34" charset="0"/>
                <a:ea typeface="Verdana" panose="020B0604030504040204" pitchFamily="34" charset="0"/>
                <a:cs typeface="Arial" panose="020B0604020202020204" pitchFamily="34" charset="0"/>
              </a:rPr>
              <a:t>Activities of Quiescent ECs that Inhibit Clotting</a:t>
            </a:r>
            <a:br>
              <a:rPr lang="en-US" altLang="en-US" dirty="0">
                <a:latin typeface="Arial" panose="020B0604020202020204" pitchFamily="34" charset="0"/>
                <a:ea typeface="Verdana" panose="020B0604030504040204" pitchFamily="34" charset="0"/>
                <a:cs typeface="Arial" panose="020B0604020202020204" pitchFamily="34" charset="0"/>
              </a:rPr>
            </a:br>
            <a:r>
              <a:rPr lang="en-US" altLang="en-US" sz="2800" dirty="0">
                <a:latin typeface="Arial" panose="020B0604020202020204" pitchFamily="34" charset="0"/>
                <a:ea typeface="Verdana" panose="020B0604030504040204" pitchFamily="34" charset="0"/>
                <a:cs typeface="Arial" panose="020B0604020202020204" pitchFamily="34" charset="0"/>
              </a:rPr>
              <a:t>Illustrated in Robbins Basic Pathology - Figure 3.11</a:t>
            </a:r>
            <a:endParaRPr lang="en-US" altLang="en-US" dirty="0">
              <a:latin typeface="Arial" panose="020B0604020202020204" pitchFamily="34" charset="0"/>
              <a:ea typeface="Verdana" panose="020B0604030504040204" pitchFamily="34" charset="0"/>
              <a:cs typeface="Arial" panose="020B0604020202020204" pitchFamily="34" charset="0"/>
            </a:endParaRPr>
          </a:p>
        </p:txBody>
      </p:sp>
      <p:sp>
        <p:nvSpPr>
          <p:cNvPr id="26626" name="Rectangle 2">
            <a:extLst>
              <a:ext uri="{FF2B5EF4-FFF2-40B4-BE49-F238E27FC236}">
                <a16:creationId xmlns:a16="http://schemas.microsoft.com/office/drawing/2014/main" id="{FED9C7B9-8ED8-D5F3-5231-A2D40DAD4F6F}"/>
              </a:ext>
            </a:extLst>
          </p:cNvPr>
          <p:cNvSpPr>
            <a:spLocks noGrp="1" noChangeArrowheads="1"/>
          </p:cNvSpPr>
          <p:nvPr>
            <p:ph sz="half" idx="1"/>
          </p:nvPr>
        </p:nvSpPr>
        <p:spPr>
          <a:xfrm>
            <a:off x="499533" y="1460841"/>
            <a:ext cx="5015524" cy="4132262"/>
          </a:xfrm>
        </p:spPr>
        <p:txBody>
          <a:bodyPr>
            <a:noAutofit/>
          </a:bodyPr>
          <a:lstStyle/>
          <a:p>
            <a:pPr>
              <a:lnSpc>
                <a:spcPct val="100000"/>
              </a:lnSpc>
              <a:spcBef>
                <a:spcPts val="600"/>
              </a:spcBef>
              <a:buNone/>
              <a:defRPr/>
            </a:pPr>
            <a:r>
              <a:rPr lang="en-US" b="1" dirty="0">
                <a:latin typeface="Arial" panose="020B0604020202020204" pitchFamily="34" charset="0"/>
                <a:cs typeface="Arial" panose="020B0604020202020204" pitchFamily="34" charset="0"/>
              </a:rPr>
              <a:t>Effects on Platelets</a:t>
            </a:r>
          </a:p>
          <a:p>
            <a:pPr marL="231775" indent="-231775">
              <a:lnSpc>
                <a:spcPct val="100000"/>
              </a:lnSpc>
              <a:spcBef>
                <a:spcPts val="600"/>
              </a:spcBef>
              <a:tabLst>
                <a:tab pos="0" algn="l"/>
              </a:tabLst>
              <a:defRPr/>
            </a:pPr>
            <a:r>
              <a:rPr lang="en-US" sz="2400" dirty="0">
                <a:latin typeface="Arial" panose="020B0604020202020204" pitchFamily="34" charset="0"/>
                <a:cs typeface="Arial" panose="020B0604020202020204" pitchFamily="34" charset="0"/>
              </a:rPr>
              <a:t>Limit access of platelets to subendothelial collagen and vWF</a:t>
            </a:r>
          </a:p>
          <a:p>
            <a:pPr marL="231775" indent="-231775">
              <a:lnSpc>
                <a:spcPct val="100000"/>
              </a:lnSpc>
              <a:spcBef>
                <a:spcPts val="600"/>
              </a:spcBef>
              <a:tabLst>
                <a:tab pos="0" algn="l"/>
              </a:tabLst>
              <a:defRPr/>
            </a:pPr>
            <a:r>
              <a:rPr lang="en-US" sz="2400" dirty="0">
                <a:latin typeface="Arial" panose="020B0604020202020204" pitchFamily="34" charset="0"/>
                <a:cs typeface="Arial" panose="020B0604020202020204" pitchFamily="34" charset="0"/>
              </a:rPr>
              <a:t>Synthesize and release inhibitors of platelet aggregation, e.g., </a:t>
            </a:r>
          </a:p>
          <a:p>
            <a:pPr marL="688975" lvl="2" indent="-231775">
              <a:lnSpc>
                <a:spcPct val="100000"/>
              </a:lnSpc>
              <a:spcBef>
                <a:spcPts val="600"/>
              </a:spcBef>
              <a:buFont typeface="Symbol" charset="2"/>
              <a:buChar char="·"/>
              <a:defRPr/>
            </a:pPr>
            <a:r>
              <a:rPr lang="en-US" sz="2400" dirty="0">
                <a:latin typeface="Arial" panose="020B0604020202020204" pitchFamily="34" charset="0"/>
                <a:cs typeface="Arial" panose="020B0604020202020204" pitchFamily="34" charset="0"/>
              </a:rPr>
              <a:t>PGI</a:t>
            </a:r>
            <a:r>
              <a:rPr lang="en-US" sz="2400" baseline="-25000" dirty="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p>
            <a:pPr marL="688975" lvl="2" indent="-231775">
              <a:lnSpc>
                <a:spcPct val="100000"/>
              </a:lnSpc>
              <a:spcBef>
                <a:spcPts val="600"/>
              </a:spcBef>
              <a:buFont typeface="Symbol" charset="2"/>
              <a:buChar char="·"/>
              <a:defRPr/>
            </a:pPr>
            <a:r>
              <a:rPr lang="en-US" sz="2400" dirty="0">
                <a:latin typeface="Arial" panose="020B0604020202020204" pitchFamily="34" charset="0"/>
                <a:cs typeface="Arial" panose="020B0604020202020204" pitchFamily="34" charset="0"/>
              </a:rPr>
              <a:t>Nitric Oxide (NO)</a:t>
            </a:r>
          </a:p>
          <a:p>
            <a:pPr>
              <a:buFont typeface="Symbol" panose="05050102010706020507" pitchFamily="18" charset="2"/>
              <a:buNone/>
              <a:defRPr/>
            </a:pPr>
            <a:endParaRPr lang="en-US" sz="16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997DC773-8341-968C-3CE5-F907AA048D15}"/>
              </a:ext>
            </a:extLst>
          </p:cNvPr>
          <p:cNvSpPr>
            <a:spLocks noGrp="1"/>
          </p:cNvSpPr>
          <p:nvPr>
            <p:ph sz="half" idx="2"/>
          </p:nvPr>
        </p:nvSpPr>
        <p:spPr>
          <a:xfrm>
            <a:off x="5782875" y="1460841"/>
            <a:ext cx="5909592" cy="1645407"/>
          </a:xfrm>
        </p:spPr>
        <p:txBody>
          <a:bodyPr>
            <a:noAutofit/>
          </a:bodyPr>
          <a:lstStyle/>
          <a:p>
            <a:pPr>
              <a:lnSpc>
                <a:spcPct val="100000"/>
              </a:lnSpc>
              <a:spcBef>
                <a:spcPts val="600"/>
              </a:spcBef>
              <a:buNone/>
              <a:defRPr/>
            </a:pPr>
            <a:r>
              <a:rPr lang="en-US" b="1" dirty="0">
                <a:latin typeface="Arial" panose="020B0604020202020204" pitchFamily="34" charset="0"/>
                <a:cs typeface="Arial" panose="020B0604020202020204" pitchFamily="34" charset="0"/>
              </a:rPr>
              <a:t>Effects on Coagulation</a:t>
            </a:r>
          </a:p>
          <a:p>
            <a:pPr marL="231775" indent="-231775">
              <a:lnSpc>
                <a:spcPct val="100000"/>
              </a:lnSpc>
              <a:spcBef>
                <a:spcPts val="600"/>
              </a:spcBef>
              <a:defRPr/>
            </a:pPr>
            <a:r>
              <a:rPr lang="en-US" sz="2400" dirty="0">
                <a:latin typeface="Arial" panose="020B0604020202020204" pitchFamily="34" charset="0"/>
                <a:cs typeface="Arial" panose="020B0604020202020204" pitchFamily="34" charset="0"/>
              </a:rPr>
              <a:t>Express </a:t>
            </a:r>
            <a:r>
              <a:rPr lang="en-US" sz="2400" i="1" dirty="0">
                <a:latin typeface="Arial" panose="020B0604020202020204" pitchFamily="34" charset="0"/>
                <a:cs typeface="Arial" panose="020B0604020202020204" pitchFamily="34" charset="0"/>
              </a:rPr>
              <a:t>surface</a:t>
            </a: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heparin-like molecules </a:t>
            </a:r>
            <a:r>
              <a:rPr lang="en-US" sz="2400" dirty="0">
                <a:latin typeface="Arial" panose="020B0604020202020204" pitchFamily="34" charset="0"/>
                <a:cs typeface="Arial" panose="020B0604020202020204" pitchFamily="34" charset="0"/>
              </a:rPr>
              <a:t>that bind to circulating AT III, predominantly contributing to the inactivation of thrombin, </a:t>
            </a:r>
            <a:r>
              <a:rPr lang="en-US" sz="2400" dirty="0" err="1">
                <a:latin typeface="Arial" panose="020B0604020202020204" pitchFamily="34" charset="0"/>
                <a:cs typeface="Arial" panose="020B0604020202020204" pitchFamily="34" charset="0"/>
              </a:rPr>
              <a:t>FXa</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FIXa</a:t>
            </a:r>
            <a:endParaRPr lang="en-US" sz="2400" dirty="0">
              <a:latin typeface="Arial" panose="020B0604020202020204" pitchFamily="34" charset="0"/>
              <a:cs typeface="Arial" panose="020B0604020202020204" pitchFamily="34" charset="0"/>
            </a:endParaRPr>
          </a:p>
          <a:p>
            <a:pPr marL="231775" indent="-231775">
              <a:lnSpc>
                <a:spcPct val="100000"/>
              </a:lnSpc>
              <a:spcBef>
                <a:spcPts val="600"/>
              </a:spcBef>
              <a:defRPr/>
            </a:pPr>
            <a:endParaRPr lang="en-US" sz="2400" dirty="0">
              <a:latin typeface="Arial" panose="020B0604020202020204" pitchFamily="34" charset="0"/>
              <a:cs typeface="Arial" panose="020B0604020202020204" pitchFamily="34" charset="0"/>
            </a:endParaRPr>
          </a:p>
          <a:p>
            <a:pPr marL="0" indent="0">
              <a:buNone/>
              <a:defRPr/>
            </a:pPr>
            <a:endParaRPr lang="en-US" sz="2400" dirty="0">
              <a:latin typeface="Arial" panose="020B0604020202020204" pitchFamily="34" charset="0"/>
              <a:cs typeface="Arial" panose="020B0604020202020204" pitchFamily="34" charset="0"/>
            </a:endParaRPr>
          </a:p>
        </p:txBody>
      </p:sp>
      <p:sp>
        <p:nvSpPr>
          <p:cNvPr id="2" name="Content Placeholder 6">
            <a:extLst>
              <a:ext uri="{FF2B5EF4-FFF2-40B4-BE49-F238E27FC236}">
                <a16:creationId xmlns:a16="http://schemas.microsoft.com/office/drawing/2014/main" id="{472EA7FF-ADA7-0337-7776-25CD20D1982A}"/>
              </a:ext>
            </a:extLst>
          </p:cNvPr>
          <p:cNvSpPr txBox="1">
            <a:spLocks/>
          </p:cNvSpPr>
          <p:nvPr/>
        </p:nvSpPr>
        <p:spPr>
          <a:xfrm>
            <a:off x="5782875" y="3925814"/>
            <a:ext cx="5909592" cy="15589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marR="0" lvl="0" indent="-231775"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Express </a:t>
            </a:r>
            <a:r>
              <a:rPr kumimoji="0" lang="en-US" sz="2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surface thrombomodulin</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which binds thrombin, thereby activating Protein C and ultimately leading to inactivation of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FVa</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FVIIIa</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Symbol" charset="2"/>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6">
            <a:extLst>
              <a:ext uri="{FF2B5EF4-FFF2-40B4-BE49-F238E27FC236}">
                <a16:creationId xmlns:a16="http://schemas.microsoft.com/office/drawing/2014/main" id="{BC97D274-FC0E-FC3D-05AD-9ED6EAC2D020}"/>
              </a:ext>
            </a:extLst>
          </p:cNvPr>
          <p:cNvSpPr txBox="1">
            <a:spLocks/>
          </p:cNvSpPr>
          <p:nvPr/>
        </p:nvSpPr>
        <p:spPr>
          <a:xfrm>
            <a:off x="5782873" y="5484738"/>
            <a:ext cx="5996677" cy="1163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marR="0" lvl="0" indent="-231775"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Secrete </a:t>
            </a:r>
            <a:r>
              <a:rPr kumimoji="0" lang="en-US" sz="2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tissue plasminogen activator (tPA),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which promotes fibrinolysis</a:t>
            </a:r>
          </a:p>
          <a:p>
            <a:pPr marL="228600" marR="0" lvl="0" indent="-228600" algn="l" defTabSz="914400" rtl="0" eaLnBrk="1" fontAlgn="auto" latinLnBrk="0" hangingPunct="1">
              <a:lnSpc>
                <a:spcPct val="90000"/>
              </a:lnSpc>
              <a:spcBef>
                <a:spcPts val="1000"/>
              </a:spcBef>
              <a:spcAft>
                <a:spcPts val="0"/>
              </a:spcAft>
              <a:buClrTx/>
              <a:buSzTx/>
              <a:buFont typeface="Symbol" charset="2"/>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Content Placeholder 6">
            <a:extLst>
              <a:ext uri="{FF2B5EF4-FFF2-40B4-BE49-F238E27FC236}">
                <a16:creationId xmlns:a16="http://schemas.microsoft.com/office/drawing/2014/main" id="{D6C5F849-72F0-2005-C0DA-AE6640D00D96}"/>
              </a:ext>
            </a:extLst>
          </p:cNvPr>
          <p:cNvSpPr txBox="1">
            <a:spLocks/>
          </p:cNvSpPr>
          <p:nvPr/>
        </p:nvSpPr>
        <p:spPr>
          <a:xfrm>
            <a:off x="5782874" y="3513442"/>
            <a:ext cx="5996677" cy="4766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marR="0" lvl="0" indent="-231775"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Secrete </a:t>
            </a:r>
            <a:r>
              <a:rPr kumimoji="0" lang="en-US" sz="2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tissue factor pathway inhibitor</a:t>
            </a:r>
          </a:p>
          <a:p>
            <a:pPr marL="228600" marR="0" lvl="0" indent="-228600" algn="l" defTabSz="914400" rtl="0" eaLnBrk="1" fontAlgn="auto" latinLnBrk="0" hangingPunct="1">
              <a:lnSpc>
                <a:spcPct val="90000"/>
              </a:lnSpc>
              <a:spcBef>
                <a:spcPts val="1000"/>
              </a:spcBef>
              <a:spcAft>
                <a:spcPts val="0"/>
              </a:spcAft>
              <a:buClrTx/>
              <a:buSzTx/>
              <a:buFont typeface="Symbol" charset="2"/>
              <a:buChar char="·"/>
              <a:tabLst/>
              <a:defRPr/>
            </a:pP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10982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DB81F464-6AE6-A553-95C3-AD109A3BA7CF}"/>
              </a:ext>
            </a:extLst>
          </p:cNvPr>
          <p:cNvSpPr>
            <a:spLocks noGrp="1"/>
          </p:cNvSpPr>
          <p:nvPr>
            <p:ph type="title"/>
          </p:nvPr>
        </p:nvSpPr>
        <p:spPr>
          <a:xfrm>
            <a:off x="1343025" y="150525"/>
            <a:ext cx="9505950" cy="1090613"/>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Functional Heterogeneity of Platelets</a:t>
            </a:r>
            <a:br>
              <a:rPr lang="en-US" altLang="en-US" sz="3600"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Underappreciated Complexities and Controversy</a:t>
            </a:r>
          </a:p>
        </p:txBody>
      </p:sp>
      <p:sp>
        <p:nvSpPr>
          <p:cNvPr id="3" name="Content Placeholder 2">
            <a:extLst>
              <a:ext uri="{FF2B5EF4-FFF2-40B4-BE49-F238E27FC236}">
                <a16:creationId xmlns:a16="http://schemas.microsoft.com/office/drawing/2014/main" id="{00488518-E5C2-ED29-B944-A3DD76817006}"/>
              </a:ext>
            </a:extLst>
          </p:cNvPr>
          <p:cNvSpPr>
            <a:spLocks noGrp="1"/>
          </p:cNvSpPr>
          <p:nvPr>
            <p:ph idx="1"/>
          </p:nvPr>
        </p:nvSpPr>
        <p:spPr>
          <a:xfrm>
            <a:off x="3143250" y="1424624"/>
            <a:ext cx="6953250" cy="3311525"/>
          </a:xfrm>
        </p:spPr>
        <p:txBody>
          <a:bodyPr/>
          <a:lstStyle/>
          <a:p>
            <a:pPr marL="0" indent="0">
              <a:buNone/>
              <a:defRPr/>
            </a:pPr>
            <a:r>
              <a:rPr lang="en-US" sz="2400" b="1" dirty="0">
                <a:solidFill>
                  <a:schemeClr val="tx1"/>
                </a:solidFill>
                <a:effectLst/>
                <a:ea typeface="Verdana" panose="020B0604030504040204" pitchFamily="34" charset="0"/>
              </a:rPr>
              <a:t>Procoagulant population</a:t>
            </a:r>
          </a:p>
          <a:p>
            <a:pPr marL="685800" lvl="1" indent="-342900">
              <a:defRPr/>
            </a:pPr>
            <a:r>
              <a:rPr lang="en-US" dirty="0">
                <a:solidFill>
                  <a:schemeClr val="tx1"/>
                </a:solidFill>
                <a:effectLst/>
                <a:ea typeface="Verdana" panose="020B0604030504040204" pitchFamily="34" charset="0"/>
              </a:rPr>
              <a:t>Display surface phosphatidylserine</a:t>
            </a:r>
          </a:p>
          <a:p>
            <a:pPr marL="685800" lvl="1" indent="-342900">
              <a:defRPr/>
            </a:pPr>
            <a:r>
              <a:rPr lang="en-US" dirty="0">
                <a:solidFill>
                  <a:schemeClr val="tx1"/>
                </a:solidFill>
                <a:effectLst/>
                <a:ea typeface="Verdana" panose="020B0604030504040204" pitchFamily="34" charset="0"/>
              </a:rPr>
              <a:t>Assemble coagulation factor complexes with increased thrombin generation</a:t>
            </a:r>
          </a:p>
          <a:p>
            <a:pPr marL="0" indent="0">
              <a:buNone/>
              <a:defRPr/>
            </a:pPr>
            <a:r>
              <a:rPr lang="en-US" sz="2400" b="1" dirty="0">
                <a:solidFill>
                  <a:schemeClr val="tx1"/>
                </a:solidFill>
                <a:effectLst/>
                <a:ea typeface="Verdana" panose="020B0604030504040204" pitchFamily="34" charset="0"/>
              </a:rPr>
              <a:t>Adhesive and contractile population</a:t>
            </a:r>
            <a:endParaRPr lang="en-US" sz="2400" dirty="0">
              <a:solidFill>
                <a:schemeClr val="tx1"/>
              </a:solidFill>
              <a:effectLst/>
              <a:ea typeface="Verdana" panose="020B0604030504040204" pitchFamily="34" charset="0"/>
            </a:endParaRPr>
          </a:p>
          <a:p>
            <a:pPr marL="685800" lvl="1" indent="-342900">
              <a:defRPr/>
            </a:pPr>
            <a:r>
              <a:rPr lang="en-US" dirty="0">
                <a:solidFill>
                  <a:schemeClr val="tx1"/>
                </a:solidFill>
                <a:effectLst/>
                <a:ea typeface="Verdana" panose="020B0604030504040204" pitchFamily="34" charset="0"/>
              </a:rPr>
              <a:t>Bind to ECM proteins</a:t>
            </a:r>
          </a:p>
          <a:p>
            <a:pPr marL="685800" lvl="1" indent="-342900">
              <a:defRPr/>
            </a:pPr>
            <a:r>
              <a:rPr lang="en-US" dirty="0">
                <a:solidFill>
                  <a:schemeClr val="tx1"/>
                </a:solidFill>
                <a:effectLst/>
                <a:ea typeface="Verdana" panose="020B0604030504040204" pitchFamily="34" charset="0"/>
              </a:rPr>
              <a:t>Mediate clot retraction</a:t>
            </a:r>
          </a:p>
          <a:p>
            <a:pPr marL="685800" lvl="1" indent="-342900">
              <a:defRPr/>
            </a:pPr>
            <a:r>
              <a:rPr lang="en-US" dirty="0">
                <a:solidFill>
                  <a:schemeClr val="tx1"/>
                </a:solidFill>
                <a:effectLst/>
                <a:ea typeface="Verdana" panose="020B0604030504040204" pitchFamily="34" charset="0"/>
              </a:rPr>
              <a:t>Found closest to vessel wall</a:t>
            </a:r>
          </a:p>
          <a:p>
            <a:pPr marL="457200" indent="-457200">
              <a:buFont typeface="+mj-lt"/>
              <a:buAutoNum type="arabicPeriod"/>
              <a:defRPr/>
            </a:pPr>
            <a:endParaRPr lang="en-US" sz="2400" dirty="0">
              <a:solidFill>
                <a:schemeClr val="tx1"/>
              </a:solidFill>
              <a:effectLst/>
            </a:endParaRPr>
          </a:p>
          <a:p>
            <a:pPr marL="457200" indent="-457200">
              <a:buFont typeface="+mj-lt"/>
              <a:buAutoNum type="arabicPeriod"/>
              <a:defRPr/>
            </a:pPr>
            <a:endParaRPr lang="en-US" sz="2400" dirty="0">
              <a:solidFill>
                <a:schemeClr val="tx1"/>
              </a:solidFill>
              <a:effectLst/>
            </a:endParaRPr>
          </a:p>
          <a:p>
            <a:pPr>
              <a:defRPr/>
            </a:pPr>
            <a:endParaRPr lang="en-US" sz="2400" dirty="0">
              <a:solidFill>
                <a:schemeClr val="tx1"/>
              </a:solidFill>
              <a:effectLst/>
            </a:endParaRPr>
          </a:p>
          <a:p>
            <a:pPr>
              <a:defRPr/>
            </a:pPr>
            <a:endParaRPr lang="en-US" dirty="0"/>
          </a:p>
        </p:txBody>
      </p:sp>
      <p:sp>
        <p:nvSpPr>
          <p:cNvPr id="82948" name="TextBox 3">
            <a:extLst>
              <a:ext uri="{FF2B5EF4-FFF2-40B4-BE49-F238E27FC236}">
                <a16:creationId xmlns:a16="http://schemas.microsoft.com/office/drawing/2014/main" id="{C6D9C5A2-2F75-61DD-10F9-CAC64A8DEC9B}"/>
              </a:ext>
            </a:extLst>
          </p:cNvPr>
          <p:cNvSpPr txBox="1">
            <a:spLocks noChangeArrowheads="1"/>
          </p:cNvSpPr>
          <p:nvPr/>
        </p:nvSpPr>
        <p:spPr bwMode="auto">
          <a:xfrm>
            <a:off x="1526092" y="4483619"/>
            <a:ext cx="8031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marL="9715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defRPr/>
            </a:pPr>
            <a:r>
              <a:rPr lang="en-US" altLang="en-US" dirty="0">
                <a:solidFill>
                  <a:srgbClr val="000000"/>
                </a:solidFill>
                <a:latin typeface="Arial"/>
              </a:rPr>
              <a:t>Subsets may be differentially engaged depending on the specific mechanism of activation, e.g., thrombin vs collagen vs dual modes etc.</a:t>
            </a:r>
          </a:p>
        </p:txBody>
      </p:sp>
      <p:sp>
        <p:nvSpPr>
          <p:cNvPr id="2" name="TextBox 1">
            <a:extLst>
              <a:ext uri="{FF2B5EF4-FFF2-40B4-BE49-F238E27FC236}">
                <a16:creationId xmlns:a16="http://schemas.microsoft.com/office/drawing/2014/main" id="{57C269CF-1189-AD57-3A3A-9AD0F47D0931}"/>
              </a:ext>
            </a:extLst>
          </p:cNvPr>
          <p:cNvSpPr txBox="1"/>
          <p:nvPr/>
        </p:nvSpPr>
        <p:spPr>
          <a:xfrm>
            <a:off x="2898249" y="5945301"/>
            <a:ext cx="5927151" cy="400110"/>
          </a:xfrm>
          <a:prstGeom prst="rect">
            <a:avLst/>
          </a:prstGeom>
          <a:noFill/>
        </p:spPr>
        <p:txBody>
          <a:bodyPr wrap="square">
            <a:spAutoFit/>
          </a:bodyPr>
          <a:lstStyle/>
          <a:p>
            <a:pPr>
              <a:defRPr/>
            </a:pPr>
            <a:r>
              <a:rPr lang="en-US" sz="2000" i="1" dirty="0">
                <a:solidFill>
                  <a:srgbClr val="3333FF"/>
                </a:solidFill>
                <a:latin typeface="Arial"/>
                <a:ea typeface="ＭＳ Ｐゴシック" panose="020B0600070205080204" pitchFamily="34" charset="-128"/>
              </a:rPr>
              <a:t>Just remember that all platelets are not the same.</a:t>
            </a:r>
          </a:p>
        </p:txBody>
      </p:sp>
    </p:spTree>
    <p:extLst>
      <p:ext uri="{BB962C8B-B14F-4D97-AF65-F5344CB8AC3E}">
        <p14:creationId xmlns:p14="http://schemas.microsoft.com/office/powerpoint/2010/main" val="3901738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B164-E353-F189-CB36-D36EC8443731}"/>
            </a:ext>
          </a:extLst>
        </p:cNvPr>
        <p:cNvGrpSpPr/>
        <p:nvPr/>
      </p:nvGrpSpPr>
      <p:grpSpPr>
        <a:xfrm>
          <a:off x="0" y="0"/>
          <a:ext cx="0" cy="0"/>
          <a:chOff x="0" y="0"/>
          <a:chExt cx="0" cy="0"/>
        </a:xfrm>
      </p:grpSpPr>
      <p:sp>
        <p:nvSpPr>
          <p:cNvPr id="164866" name="Title 1">
            <a:extLst>
              <a:ext uri="{FF2B5EF4-FFF2-40B4-BE49-F238E27FC236}">
                <a16:creationId xmlns:a16="http://schemas.microsoft.com/office/drawing/2014/main" id="{DF6400E9-FA76-79EE-B355-AD60FA47EF4A}"/>
              </a:ext>
            </a:extLst>
          </p:cNvPr>
          <p:cNvSpPr>
            <a:spLocks noGrp="1"/>
          </p:cNvSpPr>
          <p:nvPr>
            <p:ph type="title"/>
          </p:nvPr>
        </p:nvSpPr>
        <p:spPr>
          <a:xfrm>
            <a:off x="2370978" y="2883694"/>
            <a:ext cx="7204075"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Optional Supplementary Slides</a:t>
            </a:r>
            <a:r>
              <a:rPr lang="en-US" altLang="en-US" i="0" dirty="0">
                <a:solidFill>
                  <a:schemeClr val="tx1"/>
                </a:solidFill>
                <a:effectLst/>
              </a:rPr>
              <a:t> </a:t>
            </a:r>
            <a:br>
              <a:rPr lang="en-US" altLang="en-US" i="0" dirty="0">
                <a:solidFill>
                  <a:schemeClr val="tx1"/>
                </a:solidFill>
                <a:effectLst/>
              </a:rPr>
            </a:br>
            <a:r>
              <a:rPr lang="en-US" altLang="en-US" i="0" dirty="0">
                <a:solidFill>
                  <a:schemeClr val="tx1"/>
                </a:solidFill>
                <a:effectLst/>
              </a:rPr>
              <a:t>Coagulation Factors</a:t>
            </a:r>
            <a:endParaRPr lang="en-US" altLang="en-US" sz="2800" dirty="0">
              <a:solidFill>
                <a:schemeClr val="tx1"/>
              </a:solidFill>
              <a:effectLst/>
            </a:endParaRPr>
          </a:p>
        </p:txBody>
      </p:sp>
    </p:spTree>
    <p:extLst>
      <p:ext uri="{BB962C8B-B14F-4D97-AF65-F5344CB8AC3E}">
        <p14:creationId xmlns:p14="http://schemas.microsoft.com/office/powerpoint/2010/main" val="4251809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B1CB7-7B40-CDD5-5E9C-963E28DF5343}"/>
              </a:ext>
            </a:extLst>
          </p:cNvPr>
          <p:cNvPicPr>
            <a:picLocks noChangeAspect="1"/>
          </p:cNvPicPr>
          <p:nvPr/>
        </p:nvPicPr>
        <p:blipFill>
          <a:blip r:embed="rId2"/>
          <a:srcRect t="588" b="-1"/>
          <a:stretch>
            <a:fillRect/>
          </a:stretch>
        </p:blipFill>
        <p:spPr>
          <a:xfrm>
            <a:off x="2598077" y="528034"/>
            <a:ext cx="7280019" cy="5707665"/>
          </a:xfrm>
          <a:prstGeom prst="rect">
            <a:avLst/>
          </a:prstGeom>
        </p:spPr>
      </p:pic>
      <p:sp>
        <p:nvSpPr>
          <p:cNvPr id="6" name="TextBox 5">
            <a:extLst>
              <a:ext uri="{FF2B5EF4-FFF2-40B4-BE49-F238E27FC236}">
                <a16:creationId xmlns:a16="http://schemas.microsoft.com/office/drawing/2014/main" id="{A92DCCDE-D105-6F97-8A73-F7E503D0E786}"/>
              </a:ext>
            </a:extLst>
          </p:cNvPr>
          <p:cNvSpPr txBox="1"/>
          <p:nvPr/>
        </p:nvSpPr>
        <p:spPr>
          <a:xfrm>
            <a:off x="2881648" y="6329966"/>
            <a:ext cx="6098146" cy="246221"/>
          </a:xfrm>
          <a:prstGeom prst="rect">
            <a:avLst/>
          </a:prstGeom>
          <a:noFill/>
        </p:spPr>
        <p:txBody>
          <a:bodyPr wrap="square">
            <a:spAutoFit/>
          </a:bodyPr>
          <a:lstStyle/>
          <a:p>
            <a:pPr algn="ctr"/>
            <a:r>
              <a:rPr lang="en-US" sz="1000" dirty="0">
                <a:latin typeface="+mj-lt"/>
              </a:rPr>
              <a:t>https://jonathanmclatchie.com/the-incredible-design-of-vertebrate-blood-clotting/</a:t>
            </a:r>
          </a:p>
        </p:txBody>
      </p:sp>
    </p:spTree>
    <p:extLst>
      <p:ext uri="{BB962C8B-B14F-4D97-AF65-F5344CB8AC3E}">
        <p14:creationId xmlns:p14="http://schemas.microsoft.com/office/powerpoint/2010/main" val="273612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a:extLst>
              <a:ext uri="{FF2B5EF4-FFF2-40B4-BE49-F238E27FC236}">
                <a16:creationId xmlns:a16="http://schemas.microsoft.com/office/drawing/2014/main" id="{78FBB335-9DF3-E696-49A2-1591F22CFA17}"/>
              </a:ext>
            </a:extLst>
          </p:cNvPr>
          <p:cNvSpPr>
            <a:spLocks noGrp="1"/>
          </p:cNvSpPr>
          <p:nvPr>
            <p:ph type="title"/>
          </p:nvPr>
        </p:nvSpPr>
        <p:spPr>
          <a:xfrm>
            <a:off x="1693864" y="150813"/>
            <a:ext cx="8516937"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Carboxylation of Glutamic Acid Residues on Clotting Factors</a:t>
            </a:r>
          </a:p>
        </p:txBody>
      </p:sp>
      <p:grpSp>
        <p:nvGrpSpPr>
          <p:cNvPr id="12" name="Group 11">
            <a:extLst>
              <a:ext uri="{FF2B5EF4-FFF2-40B4-BE49-F238E27FC236}">
                <a16:creationId xmlns:a16="http://schemas.microsoft.com/office/drawing/2014/main" id="{9C0E698A-7D6C-5578-5AAF-B10FA1E3C37A}"/>
              </a:ext>
            </a:extLst>
          </p:cNvPr>
          <p:cNvGrpSpPr>
            <a:grpSpLocks/>
          </p:cNvGrpSpPr>
          <p:nvPr/>
        </p:nvGrpSpPr>
        <p:grpSpPr bwMode="auto">
          <a:xfrm>
            <a:off x="6629400" y="1450975"/>
            <a:ext cx="2260600" cy="1162050"/>
            <a:chOff x="5133975" y="1236588"/>
            <a:chExt cx="2261829" cy="1162177"/>
          </a:xfrm>
        </p:grpSpPr>
        <p:sp>
          <p:nvSpPr>
            <p:cNvPr id="176142" name="TextBox 9">
              <a:extLst>
                <a:ext uri="{FF2B5EF4-FFF2-40B4-BE49-F238E27FC236}">
                  <a16:creationId xmlns:a16="http://schemas.microsoft.com/office/drawing/2014/main" id="{059D3D2B-FCEB-52E8-3D0D-636E0A913475}"/>
                </a:ext>
              </a:extLst>
            </p:cNvPr>
            <p:cNvSpPr txBox="1">
              <a:spLocks noChangeArrowheads="1"/>
            </p:cNvSpPr>
            <p:nvPr/>
          </p:nvSpPr>
          <p:spPr bwMode="auto">
            <a:xfrm>
              <a:off x="5496122" y="1236588"/>
              <a:ext cx="1899682" cy="4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a:solidFill>
                    <a:srgbClr val="00B050"/>
                  </a:solidFill>
                  <a:latin typeface="Arial" panose="020B0604020202020204" pitchFamily="34" charset="0"/>
                </a:rPr>
                <a:t>Ca</a:t>
              </a:r>
              <a:r>
                <a:rPr lang="en-US" altLang="en-US" baseline="30000">
                  <a:solidFill>
                    <a:srgbClr val="00B050"/>
                  </a:solidFill>
                  <a:latin typeface="Arial" panose="020B0604020202020204" pitchFamily="34" charset="0"/>
                </a:rPr>
                <a:t>++</a:t>
              </a:r>
              <a:r>
                <a:rPr lang="en-US" altLang="en-US">
                  <a:solidFill>
                    <a:srgbClr val="00B050"/>
                  </a:solidFill>
                  <a:latin typeface="Arial" panose="020B0604020202020204" pitchFamily="34" charset="0"/>
                </a:rPr>
                <a:t> binding</a:t>
              </a:r>
            </a:p>
          </p:txBody>
        </p:sp>
        <p:sp>
          <p:nvSpPr>
            <p:cNvPr id="11" name="Arc 10">
              <a:extLst>
                <a:ext uri="{FF2B5EF4-FFF2-40B4-BE49-F238E27FC236}">
                  <a16:creationId xmlns:a16="http://schemas.microsoft.com/office/drawing/2014/main" id="{F5860A2D-02CE-F464-DB96-E1B8F6F07364}"/>
                </a:ext>
              </a:extLst>
            </p:cNvPr>
            <p:cNvSpPr/>
            <p:nvPr/>
          </p:nvSpPr>
          <p:spPr bwMode="auto">
            <a:xfrm rot="15965970">
              <a:off x="5134174" y="1484066"/>
              <a:ext cx="914500" cy="914897"/>
            </a:xfrm>
            <a:prstGeom prst="arc">
              <a:avLst/>
            </a:prstGeom>
            <a:noFill/>
            <a:ln w="25400" cap="flat" cmpd="sng" algn="ctr">
              <a:solidFill>
                <a:srgbClr val="00B050"/>
              </a:solidFill>
              <a:prstDash val="solid"/>
              <a:round/>
              <a:headEnd type="arrow" w="med" len="med"/>
              <a:tailEnd type="none" w="med" len="med"/>
            </a:ln>
            <a:effectLst/>
          </p:spPr>
          <p:txBody>
            <a:bodyPr/>
            <a:lstStyle/>
            <a:p>
              <a:pPr eaLnBrk="1" hangingPunct="1">
                <a:lnSpc>
                  <a:spcPct val="90000"/>
                </a:lnSpc>
                <a:defRPr/>
              </a:pPr>
              <a:endParaRPr lang="en-US" sz="2000" b="1" i="1">
                <a:solidFill>
                  <a:srgbClr val="00B050"/>
                </a:solidFill>
                <a:latin typeface="Arial" pitchFamily="34" charset="0"/>
                <a:ea typeface="ＭＳ Ｐゴシック" panose="020B0600070205080204" pitchFamily="34" charset="-128"/>
              </a:endParaRPr>
            </a:p>
          </p:txBody>
        </p:sp>
      </p:grpSp>
      <p:grpSp>
        <p:nvGrpSpPr>
          <p:cNvPr id="176132" name="Group 20">
            <a:extLst>
              <a:ext uri="{FF2B5EF4-FFF2-40B4-BE49-F238E27FC236}">
                <a16:creationId xmlns:a16="http://schemas.microsoft.com/office/drawing/2014/main" id="{3DA5A87B-316A-69A9-554C-E01636F9C0CF}"/>
              </a:ext>
            </a:extLst>
          </p:cNvPr>
          <p:cNvGrpSpPr>
            <a:grpSpLocks/>
          </p:cNvGrpSpPr>
          <p:nvPr/>
        </p:nvGrpSpPr>
        <p:grpSpPr bwMode="auto">
          <a:xfrm>
            <a:off x="2087564" y="2236788"/>
            <a:ext cx="7621587" cy="4292600"/>
            <a:chOff x="563563" y="2236788"/>
            <a:chExt cx="7621587" cy="4292600"/>
          </a:xfrm>
        </p:grpSpPr>
        <p:grpSp>
          <p:nvGrpSpPr>
            <p:cNvPr id="176133" name="Group 15">
              <a:extLst>
                <a:ext uri="{FF2B5EF4-FFF2-40B4-BE49-F238E27FC236}">
                  <a16:creationId xmlns:a16="http://schemas.microsoft.com/office/drawing/2014/main" id="{8B82EA9E-217A-E4FD-B5C3-4C910CFA31D1}"/>
                </a:ext>
              </a:extLst>
            </p:cNvPr>
            <p:cNvGrpSpPr>
              <a:grpSpLocks/>
            </p:cNvGrpSpPr>
            <p:nvPr/>
          </p:nvGrpSpPr>
          <p:grpSpPr bwMode="auto">
            <a:xfrm>
              <a:off x="563563" y="2236788"/>
              <a:ext cx="7621587" cy="4292600"/>
              <a:chOff x="592896" y="2023491"/>
              <a:chExt cx="7621545" cy="4291584"/>
            </a:xfrm>
          </p:grpSpPr>
          <p:pic>
            <p:nvPicPr>
              <p:cNvPr id="176137" name="Picture 6">
                <a:extLst>
                  <a:ext uri="{FF2B5EF4-FFF2-40B4-BE49-F238E27FC236}">
                    <a16:creationId xmlns:a16="http://schemas.microsoft.com/office/drawing/2014/main" id="{F58EB104-5C68-3217-4156-1871BF32C3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896" y="2023491"/>
                <a:ext cx="6300858" cy="429158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6138" name="TextBox 7">
                <a:extLst>
                  <a:ext uri="{FF2B5EF4-FFF2-40B4-BE49-F238E27FC236}">
                    <a16:creationId xmlns:a16="http://schemas.microsoft.com/office/drawing/2014/main" id="{3706EF0F-755C-7360-7CED-06FE7E4F8F6A}"/>
                  </a:ext>
                </a:extLst>
              </p:cNvPr>
              <p:cNvSpPr txBox="1">
                <a:spLocks noChangeArrowheads="1"/>
              </p:cNvSpPr>
              <p:nvPr/>
            </p:nvSpPr>
            <p:spPr bwMode="auto">
              <a:xfrm>
                <a:off x="913569" y="2332980"/>
                <a:ext cx="1195380" cy="7078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2000">
                    <a:solidFill>
                      <a:srgbClr val="3333FF"/>
                    </a:solidFill>
                    <a:latin typeface="Arial" panose="020B0604020202020204" pitchFamily="34" charset="0"/>
                  </a:rPr>
                  <a:t>Glutamic</a:t>
                </a:r>
              </a:p>
              <a:p>
                <a:pPr algn="ctr"/>
                <a:r>
                  <a:rPr lang="en-US" altLang="en-US" sz="2000">
                    <a:solidFill>
                      <a:srgbClr val="3333FF"/>
                    </a:solidFill>
                    <a:latin typeface="Arial" panose="020B0604020202020204" pitchFamily="34" charset="0"/>
                  </a:rPr>
                  <a:t>acid</a:t>
                </a:r>
                <a:endParaRPr lang="en-US" altLang="en-US">
                  <a:solidFill>
                    <a:srgbClr val="3333FF"/>
                  </a:solidFill>
                  <a:latin typeface="Arial" panose="020B0604020202020204" pitchFamily="34" charset="0"/>
                </a:endParaRPr>
              </a:p>
            </p:txBody>
          </p:sp>
          <p:sp>
            <p:nvSpPr>
              <p:cNvPr id="176139" name="TextBox 8">
                <a:extLst>
                  <a:ext uri="{FF2B5EF4-FFF2-40B4-BE49-F238E27FC236}">
                    <a16:creationId xmlns:a16="http://schemas.microsoft.com/office/drawing/2014/main" id="{C44E592A-B616-5CA3-D59E-3AECF0D158EB}"/>
                  </a:ext>
                </a:extLst>
              </p:cNvPr>
              <p:cNvSpPr txBox="1">
                <a:spLocks noChangeArrowheads="1"/>
              </p:cNvSpPr>
              <p:nvPr/>
            </p:nvSpPr>
            <p:spPr bwMode="auto">
              <a:xfrm>
                <a:off x="5387120" y="2332980"/>
                <a:ext cx="2827321" cy="39995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000">
                    <a:solidFill>
                      <a:srgbClr val="3333FF"/>
                    </a:solidFill>
                    <a:latin typeface="Symbol" panose="05050102010706020507" pitchFamily="18" charset="2"/>
                  </a:rPr>
                  <a:t>g</a:t>
                </a:r>
                <a:r>
                  <a:rPr lang="en-US" altLang="en-US" sz="2000">
                    <a:solidFill>
                      <a:srgbClr val="3333FF"/>
                    </a:solidFill>
                    <a:latin typeface="Arial" panose="020B0604020202020204" pitchFamily="34" charset="0"/>
                  </a:rPr>
                  <a:t>-Carboxyglutamic acid</a:t>
                </a:r>
              </a:p>
            </p:txBody>
          </p:sp>
          <p:sp>
            <p:nvSpPr>
              <p:cNvPr id="176140" name="TextBox 13">
                <a:extLst>
                  <a:ext uri="{FF2B5EF4-FFF2-40B4-BE49-F238E27FC236}">
                    <a16:creationId xmlns:a16="http://schemas.microsoft.com/office/drawing/2014/main" id="{8987C8DF-0AF3-0BCC-36CE-5E963EABC768}"/>
                  </a:ext>
                </a:extLst>
              </p:cNvPr>
              <p:cNvSpPr txBox="1">
                <a:spLocks noChangeArrowheads="1"/>
              </p:cNvSpPr>
              <p:nvPr/>
            </p:nvSpPr>
            <p:spPr bwMode="auto">
              <a:xfrm>
                <a:off x="4610836" y="3277319"/>
                <a:ext cx="2384412" cy="30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400">
                    <a:solidFill>
                      <a:srgbClr val="000000"/>
                    </a:solidFill>
                    <a:latin typeface="Arial" panose="020B0604020202020204" pitchFamily="34" charset="0"/>
                  </a:rPr>
                  <a:t>Clotting factors II, VII, IX, X</a:t>
                </a:r>
              </a:p>
            </p:txBody>
          </p:sp>
          <p:sp>
            <p:nvSpPr>
              <p:cNvPr id="176141" name="TextBox 14">
                <a:extLst>
                  <a:ext uri="{FF2B5EF4-FFF2-40B4-BE49-F238E27FC236}">
                    <a16:creationId xmlns:a16="http://schemas.microsoft.com/office/drawing/2014/main" id="{6C499D8A-7DB7-FBD0-30C6-DB2C02DB3A68}"/>
                  </a:ext>
                </a:extLst>
              </p:cNvPr>
              <p:cNvSpPr txBox="1">
                <a:spLocks noChangeArrowheads="1"/>
              </p:cNvSpPr>
              <p:nvPr/>
            </p:nvSpPr>
            <p:spPr bwMode="auto">
              <a:xfrm>
                <a:off x="1677152" y="3277319"/>
                <a:ext cx="1289043" cy="30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400">
                    <a:solidFill>
                      <a:srgbClr val="000000"/>
                    </a:solidFill>
                    <a:latin typeface="Arial" panose="020B0604020202020204" pitchFamily="34" charset="0"/>
                  </a:rPr>
                  <a:t>Clotting factor</a:t>
                </a:r>
              </a:p>
            </p:txBody>
          </p:sp>
        </p:grpSp>
        <p:sp>
          <p:nvSpPr>
            <p:cNvPr id="176134" name="Oval 2">
              <a:extLst>
                <a:ext uri="{FF2B5EF4-FFF2-40B4-BE49-F238E27FC236}">
                  <a16:creationId xmlns:a16="http://schemas.microsoft.com/office/drawing/2014/main" id="{5B7F35B4-2AB9-D0AE-21E0-9E8C5D174767}"/>
                </a:ext>
              </a:extLst>
            </p:cNvPr>
            <p:cNvSpPr>
              <a:spLocks noChangeArrowheads="1"/>
            </p:cNvSpPr>
            <p:nvPr/>
          </p:nvSpPr>
          <p:spPr bwMode="auto">
            <a:xfrm>
              <a:off x="3345628" y="5787614"/>
              <a:ext cx="656217" cy="645459"/>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sp>
          <p:nvSpPr>
            <p:cNvPr id="176135" name="Oval 3">
              <a:extLst>
                <a:ext uri="{FF2B5EF4-FFF2-40B4-BE49-F238E27FC236}">
                  <a16:creationId xmlns:a16="http://schemas.microsoft.com/office/drawing/2014/main" id="{ED0FC679-C4EC-0732-0512-C8540EBCD717}"/>
                </a:ext>
              </a:extLst>
            </p:cNvPr>
            <p:cNvSpPr>
              <a:spLocks noChangeArrowheads="1"/>
            </p:cNvSpPr>
            <p:nvPr/>
          </p:nvSpPr>
          <p:spPr bwMode="auto">
            <a:xfrm>
              <a:off x="3517749" y="5475643"/>
              <a:ext cx="324972" cy="311972"/>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endParaRPr lang="en-US" altLang="en-US" sz="2000" b="1" i="1">
                <a:latin typeface="Arial" panose="020B0604020202020204" pitchFamily="34" charset="0"/>
              </a:endParaRPr>
            </a:p>
          </p:txBody>
        </p:sp>
        <p:cxnSp>
          <p:nvCxnSpPr>
            <p:cNvPr id="176136" name="Straight Connector 19">
              <a:extLst>
                <a:ext uri="{FF2B5EF4-FFF2-40B4-BE49-F238E27FC236}">
                  <a16:creationId xmlns:a16="http://schemas.microsoft.com/office/drawing/2014/main" id="{6456E0B7-4579-0196-7914-2860372C698F}"/>
                </a:ext>
              </a:extLst>
            </p:cNvPr>
            <p:cNvCxnSpPr>
              <a:cxnSpLocks noChangeShapeType="1"/>
            </p:cNvCxnSpPr>
            <p:nvPr/>
          </p:nvCxnSpPr>
          <p:spPr bwMode="auto">
            <a:xfrm>
              <a:off x="3517749" y="5658522"/>
              <a:ext cx="324972" cy="0"/>
            </a:xfrm>
            <a:prstGeom prst="line">
              <a:avLst/>
            </a:prstGeom>
            <a:noFill/>
            <a:ln w="5715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a:extLst>
              <a:ext uri="{FF2B5EF4-FFF2-40B4-BE49-F238E27FC236}">
                <a16:creationId xmlns:a16="http://schemas.microsoft.com/office/drawing/2014/main" id="{A4164164-24BE-EAB6-BA88-91EB1B5DE0FD}"/>
              </a:ext>
            </a:extLst>
          </p:cNvPr>
          <p:cNvSpPr>
            <a:spLocks noGrp="1"/>
          </p:cNvSpPr>
          <p:nvPr>
            <p:ph type="title"/>
          </p:nvPr>
        </p:nvSpPr>
        <p:spPr>
          <a:xfrm>
            <a:off x="2028826" y="34926"/>
            <a:ext cx="8086725" cy="1090613"/>
          </a:xfrm>
        </p:spPr>
        <p:txBody>
          <a:bodyPr/>
          <a:lstStyle/>
          <a:p>
            <a:r>
              <a:rPr lang="en-US" altLang="en-US" sz="4000" dirty="0">
                <a:latin typeface="Arial" panose="020B0604020202020204" pitchFamily="34" charset="0"/>
                <a:ea typeface="Verdana" panose="020B0604030504040204" pitchFamily="34" charset="0"/>
                <a:cs typeface="Arial" panose="020B0604020202020204" pitchFamily="34" charset="0"/>
              </a:rPr>
              <a:t>Diverse Activities of Thrombin</a:t>
            </a:r>
          </a:p>
        </p:txBody>
      </p:sp>
      <p:sp>
        <p:nvSpPr>
          <p:cNvPr id="3" name="Content Placeholder 2">
            <a:extLst>
              <a:ext uri="{FF2B5EF4-FFF2-40B4-BE49-F238E27FC236}">
                <a16:creationId xmlns:a16="http://schemas.microsoft.com/office/drawing/2014/main" id="{6D7BC0FD-7165-87A6-AC1F-D6E10098971B}"/>
              </a:ext>
            </a:extLst>
          </p:cNvPr>
          <p:cNvSpPr>
            <a:spLocks noGrp="1"/>
          </p:cNvSpPr>
          <p:nvPr>
            <p:ph idx="1"/>
          </p:nvPr>
        </p:nvSpPr>
        <p:spPr>
          <a:xfrm>
            <a:off x="2052637" y="1240206"/>
            <a:ext cx="8086725" cy="4132262"/>
          </a:xfrm>
        </p:spPr>
        <p:txBody>
          <a:bodyPr/>
          <a:lstStyle/>
          <a:p>
            <a:pPr>
              <a:defRPr/>
            </a:pPr>
            <a:r>
              <a:rPr lang="en-US" sz="2800" dirty="0">
                <a:latin typeface="Arial" panose="020B0604020202020204" pitchFamily="34" charset="0"/>
                <a:ea typeface="Verdana" panose="020B0604030504040204" pitchFamily="34" charset="0"/>
                <a:cs typeface="Arial" panose="020B0604020202020204" pitchFamily="34" charset="0"/>
              </a:rPr>
              <a:t>Converts fibrinogen (I) into crosslinked fibrin, amplifies the coagulation cascade, and activates factor XIII</a:t>
            </a:r>
          </a:p>
          <a:p>
            <a:pPr>
              <a:defRPr/>
            </a:pPr>
            <a:r>
              <a:rPr lang="en-US" sz="2800" dirty="0">
                <a:latin typeface="Arial" panose="020B0604020202020204" pitchFamily="34" charset="0"/>
                <a:ea typeface="Verdana" panose="020B0604030504040204" pitchFamily="34" charset="0"/>
                <a:cs typeface="Arial" panose="020B0604020202020204" pitchFamily="34" charset="0"/>
              </a:rPr>
              <a:t>Inhibits fibrinolysis by activating the Thrombin Activatable Fibrinolysis Inhibitor (TAFI)</a:t>
            </a:r>
          </a:p>
          <a:p>
            <a:pPr>
              <a:defRPr/>
            </a:pPr>
            <a:r>
              <a:rPr lang="en-US" sz="2800" dirty="0">
                <a:latin typeface="Arial" panose="020B0604020202020204" pitchFamily="34" charset="0"/>
                <a:ea typeface="Verdana" panose="020B0604030504040204" pitchFamily="34" charset="0"/>
                <a:cs typeface="Arial" panose="020B0604020202020204" pitchFamily="34" charset="0"/>
              </a:rPr>
              <a:t>Enhances platelet activation and aggregation via protease activated receptors (PAR)</a:t>
            </a:r>
          </a:p>
          <a:p>
            <a:pPr>
              <a:defRPr/>
            </a:pPr>
            <a:r>
              <a:rPr lang="en-US" sz="2800" dirty="0">
                <a:latin typeface="Arial" panose="020B0604020202020204" pitchFamily="34" charset="0"/>
                <a:ea typeface="Verdana" panose="020B0604030504040204" pitchFamily="34" charset="0"/>
                <a:cs typeface="Arial" panose="020B0604020202020204" pitchFamily="34" charset="0"/>
              </a:rPr>
              <a:t>Activates ECs, inflammatory cells, and a variety of other cell types via PARs</a:t>
            </a:r>
          </a:p>
          <a:p>
            <a:pPr>
              <a:defRPr/>
            </a:pPr>
            <a:r>
              <a:rPr lang="en-US" sz="2800" dirty="0">
                <a:latin typeface="Arial" panose="020B0604020202020204" pitchFamily="34" charset="0"/>
                <a:ea typeface="Verdana" panose="020B0604030504040204" pitchFamily="34" charset="0"/>
                <a:cs typeface="Arial" panose="020B0604020202020204" pitchFamily="34" charset="0"/>
              </a:rPr>
              <a:t>Other . . .</a:t>
            </a:r>
          </a:p>
          <a:p>
            <a:pPr marL="0" indent="0">
              <a:buNone/>
              <a:defRPr/>
            </a:pPr>
            <a:endParaRPr lang="en-US" dirty="0">
              <a:latin typeface="Arial" panose="020B0604020202020204" pitchFamily="34" charset="0"/>
              <a:ea typeface="Verdana" panose="020B0604030504040204" pitchFamily="34" charset="0"/>
            </a:endParaRPr>
          </a:p>
          <a:p>
            <a:pPr>
              <a:defRPr/>
            </a:pPr>
            <a:endParaRPr lang="en-US" dirty="0">
              <a:solidFill>
                <a:schemeClr val="bg2">
                  <a:lumMod val="60000"/>
                  <a:lumOff val="40000"/>
                </a:schemeClr>
              </a:solidFill>
              <a:latin typeface="Arial" panose="020B0604020202020204" pitchFamily="34" charset="0"/>
              <a:ea typeface="Verdana" panose="020B0604030504040204" pitchFamily="34" charset="0"/>
            </a:endParaRPr>
          </a:p>
          <a:p>
            <a:pPr>
              <a:defRPr/>
            </a:pPr>
            <a:endParaRPr lang="en-US" dirty="0">
              <a:latin typeface="Arial" panose="020B0604020202020204" pitchFamily="34" charset="0"/>
              <a:ea typeface="Verdana" panose="020B0604030504040204" pitchFamily="34" charset="0"/>
            </a:endParaRPr>
          </a:p>
          <a:p>
            <a:pPr>
              <a:defRPr/>
            </a:pPr>
            <a:endParaRPr lang="en-US" dirty="0">
              <a:latin typeface="Arial" panose="020B060402020202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D6D9AB0C-E643-B97E-03A2-2AFC75A31984}"/>
              </a:ext>
            </a:extLst>
          </p:cNvPr>
          <p:cNvSpPr txBox="1"/>
          <p:nvPr/>
        </p:nvSpPr>
        <p:spPr>
          <a:xfrm>
            <a:off x="4242761" y="5833788"/>
            <a:ext cx="4221015" cy="707886"/>
          </a:xfrm>
          <a:prstGeom prst="rect">
            <a:avLst/>
          </a:prstGeom>
          <a:noFill/>
        </p:spPr>
        <p:txBody>
          <a:bodyPr wrap="square">
            <a:spAutoFit/>
          </a:bodyPr>
          <a:lstStyle/>
          <a:p>
            <a:pPr>
              <a:defRPr/>
            </a:pPr>
            <a:r>
              <a:rPr lang="en-US" sz="2000" i="1" dirty="0">
                <a:solidFill>
                  <a:srgbClr val="3333FF"/>
                </a:solidFill>
                <a:latin typeface="Arial"/>
                <a:ea typeface="ＭＳ Ｐゴシック" panose="020B0600070205080204" pitchFamily="34" charset="-128"/>
              </a:rPr>
              <a:t>Just remember that thrombin does much more than clot blood.</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D0645-437E-4DE8-DEBC-5700A05D5CE4}"/>
            </a:ext>
          </a:extLst>
        </p:cNvPr>
        <p:cNvGrpSpPr/>
        <p:nvPr/>
      </p:nvGrpSpPr>
      <p:grpSpPr>
        <a:xfrm>
          <a:off x="0" y="0"/>
          <a:ext cx="0" cy="0"/>
          <a:chOff x="0" y="0"/>
          <a:chExt cx="0" cy="0"/>
        </a:xfrm>
      </p:grpSpPr>
      <p:sp>
        <p:nvSpPr>
          <p:cNvPr id="178178" name="Title 1">
            <a:extLst>
              <a:ext uri="{FF2B5EF4-FFF2-40B4-BE49-F238E27FC236}">
                <a16:creationId xmlns:a16="http://schemas.microsoft.com/office/drawing/2014/main" id="{1A8D8CBD-23A4-D720-2C0E-58882304B2B1}"/>
              </a:ext>
            </a:extLst>
          </p:cNvPr>
          <p:cNvSpPr>
            <a:spLocks noGrp="1"/>
          </p:cNvSpPr>
          <p:nvPr>
            <p:ph type="title"/>
          </p:nvPr>
        </p:nvSpPr>
        <p:spPr>
          <a:xfrm>
            <a:off x="2028826" y="34926"/>
            <a:ext cx="8086725" cy="1090613"/>
          </a:xfrm>
        </p:spPr>
        <p:txBody>
          <a:bodyPr/>
          <a:lstStyle/>
          <a:p>
            <a:r>
              <a:rPr lang="en-US" altLang="en-US" dirty="0">
                <a:latin typeface="Arial" panose="020B0604020202020204" pitchFamily="34" charset="0"/>
                <a:ea typeface="Verdana" panose="020B0604030504040204" pitchFamily="34" charset="0"/>
                <a:cs typeface="Arial" panose="020B0604020202020204" pitchFamily="34" charset="0"/>
              </a:rPr>
              <a:t>Thrombin and Host Defense</a:t>
            </a:r>
          </a:p>
        </p:txBody>
      </p:sp>
      <p:sp>
        <p:nvSpPr>
          <p:cNvPr id="3" name="Content Placeholder 2">
            <a:extLst>
              <a:ext uri="{FF2B5EF4-FFF2-40B4-BE49-F238E27FC236}">
                <a16:creationId xmlns:a16="http://schemas.microsoft.com/office/drawing/2014/main" id="{D8BD5A18-EE19-B42C-78D0-9B464D11C021}"/>
              </a:ext>
            </a:extLst>
          </p:cNvPr>
          <p:cNvSpPr>
            <a:spLocks noGrp="1"/>
          </p:cNvSpPr>
          <p:nvPr>
            <p:ph idx="1"/>
          </p:nvPr>
        </p:nvSpPr>
        <p:spPr>
          <a:xfrm>
            <a:off x="2412304" y="1413532"/>
            <a:ext cx="7703247" cy="4132262"/>
          </a:xfrm>
        </p:spPr>
        <p:txBody>
          <a:bodyPr/>
          <a:lstStyle/>
          <a:p>
            <a:pPr>
              <a:defRPr/>
            </a:pPr>
            <a:r>
              <a:rPr lang="en-US" dirty="0">
                <a:latin typeface="Arial" panose="020B0604020202020204" pitchFamily="34" charset="0"/>
                <a:ea typeface="Verdana" panose="020B0604030504040204" pitchFamily="34" charset="0"/>
                <a:cs typeface="Arial" panose="020B0604020202020204" pitchFamily="34" charset="0"/>
              </a:rPr>
              <a:t>Mediates trapping of pathogens via fibrin clot</a:t>
            </a:r>
          </a:p>
          <a:p>
            <a:pPr>
              <a:defRPr/>
            </a:pPr>
            <a:r>
              <a:rPr lang="en-US" dirty="0">
                <a:latin typeface="Arial" panose="020B0604020202020204" pitchFamily="34" charset="0"/>
                <a:ea typeface="Verdana" panose="020B0604030504040204" pitchFamily="34" charset="0"/>
                <a:cs typeface="Arial" panose="020B0604020202020204" pitchFamily="34" charset="0"/>
              </a:rPr>
              <a:t>Activate various immune cells via PARs</a:t>
            </a:r>
          </a:p>
          <a:p>
            <a:pPr>
              <a:defRPr/>
            </a:pPr>
            <a:r>
              <a:rPr lang="en-US" dirty="0">
                <a:latin typeface="Arial" panose="020B0604020202020204" pitchFamily="34" charset="0"/>
                <a:ea typeface="Verdana" panose="020B0604030504040204" pitchFamily="34" charset="0"/>
                <a:cs typeface="Arial" panose="020B0604020202020204" pitchFamily="34" charset="0"/>
              </a:rPr>
              <a:t>Degradation of thrombin releases peptides with antimicrobial and anti-inflammatory activities</a:t>
            </a:r>
          </a:p>
          <a:p>
            <a:pPr>
              <a:defRPr/>
            </a:pPr>
            <a:r>
              <a:rPr lang="en-US" dirty="0">
                <a:latin typeface="Arial" panose="020B0604020202020204" pitchFamily="34" charset="0"/>
                <a:ea typeface="Verdana" panose="020B0604030504040204" pitchFamily="34" charset="0"/>
                <a:cs typeface="Arial" panose="020B0604020202020204" pitchFamily="34" charset="0"/>
              </a:rPr>
              <a:t>Other . . .</a:t>
            </a:r>
          </a:p>
          <a:p>
            <a:pPr marL="0" indent="0">
              <a:buNone/>
              <a:defRPr/>
            </a:pPr>
            <a:endParaRPr lang="en-US" dirty="0">
              <a:latin typeface="Arial" panose="020B0604020202020204" pitchFamily="34" charset="0"/>
              <a:ea typeface="Verdana" panose="020B0604030504040204" pitchFamily="34" charset="0"/>
            </a:endParaRPr>
          </a:p>
          <a:p>
            <a:pPr>
              <a:defRPr/>
            </a:pPr>
            <a:endParaRPr lang="en-US" dirty="0">
              <a:solidFill>
                <a:schemeClr val="bg2">
                  <a:lumMod val="60000"/>
                  <a:lumOff val="40000"/>
                </a:schemeClr>
              </a:solidFill>
              <a:latin typeface="Arial" panose="020B0604020202020204" pitchFamily="34" charset="0"/>
              <a:ea typeface="Verdana" panose="020B0604030504040204" pitchFamily="34" charset="0"/>
            </a:endParaRPr>
          </a:p>
          <a:p>
            <a:pPr>
              <a:defRPr/>
            </a:pPr>
            <a:endParaRPr lang="en-US" dirty="0">
              <a:latin typeface="Arial" panose="020B0604020202020204" pitchFamily="34" charset="0"/>
              <a:ea typeface="Verdana" panose="020B0604030504040204" pitchFamily="34" charset="0"/>
            </a:endParaRPr>
          </a:p>
          <a:p>
            <a:pPr>
              <a:defRPr/>
            </a:pPr>
            <a:endParaRPr lang="en-US" dirty="0">
              <a:latin typeface="Arial" panose="020B0604020202020204" pitchFamily="34" charset="0"/>
              <a:ea typeface="Verdana" panose="020B0604030504040204" pitchFamily="34" charset="0"/>
            </a:endParaRPr>
          </a:p>
        </p:txBody>
      </p:sp>
    </p:spTree>
    <p:extLst>
      <p:ext uri="{BB962C8B-B14F-4D97-AF65-F5344CB8AC3E}">
        <p14:creationId xmlns:p14="http://schemas.microsoft.com/office/powerpoint/2010/main" val="378872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5"/>
          <p:cNvSpPr txBox="1">
            <a:spLocks/>
          </p:cNvSpPr>
          <p:nvPr/>
        </p:nvSpPr>
        <p:spPr bwMode="auto">
          <a:xfrm>
            <a:off x="441878" y="220694"/>
            <a:ext cx="1149833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panose="020B0604020202020204" pitchFamily="34" charset="0"/>
              </a:rPr>
              <a:t>Normal EC Cells Express Molecules that Inhibit Coagulation and Promote Fibrinolysis</a:t>
            </a:r>
          </a:p>
        </p:txBody>
      </p:sp>
      <p:sp>
        <p:nvSpPr>
          <p:cNvPr id="2" name="TextBox 1">
            <a:extLst>
              <a:ext uri="{FF2B5EF4-FFF2-40B4-BE49-F238E27FC236}">
                <a16:creationId xmlns:a16="http://schemas.microsoft.com/office/drawing/2014/main" id="{CC5C1509-5345-FEB8-3D82-865650EFB004}"/>
              </a:ext>
            </a:extLst>
          </p:cNvPr>
          <p:cNvSpPr txBox="1"/>
          <p:nvPr/>
        </p:nvSpPr>
        <p:spPr>
          <a:xfrm>
            <a:off x="4422354" y="6281063"/>
            <a:ext cx="434766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Adapted from Robbins Basic Pathology</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 (2013), Chapter 3, Figure 3.11</a:t>
            </a:r>
          </a:p>
        </p:txBody>
      </p:sp>
      <p:pic>
        <p:nvPicPr>
          <p:cNvPr id="7" name="Picture 6">
            <a:extLst>
              <a:ext uri="{FF2B5EF4-FFF2-40B4-BE49-F238E27FC236}">
                <a16:creationId xmlns:a16="http://schemas.microsoft.com/office/drawing/2014/main" id="{E96B7B8F-6535-6D19-4886-07D4F3DDE371}"/>
              </a:ext>
            </a:extLst>
          </p:cNvPr>
          <p:cNvPicPr>
            <a:picLocks noChangeAspect="1"/>
          </p:cNvPicPr>
          <p:nvPr/>
        </p:nvPicPr>
        <p:blipFill>
          <a:blip r:embed="rId3">
            <a:extLst>
              <a:ext uri="{28A0092B-C50C-407E-A947-70E740481C1C}">
                <a14:useLocalDpi xmlns:a14="http://schemas.microsoft.com/office/drawing/2010/main" val="0"/>
              </a:ext>
            </a:extLst>
          </a:blip>
          <a:srcRect l="72813"/>
          <a:stretch>
            <a:fillRect/>
          </a:stretch>
        </p:blipFill>
        <p:spPr>
          <a:xfrm>
            <a:off x="8597095" y="1780670"/>
            <a:ext cx="2619506" cy="3618523"/>
          </a:xfrm>
          <a:prstGeom prst="rect">
            <a:avLst/>
          </a:prstGeom>
        </p:spPr>
      </p:pic>
      <p:pic>
        <p:nvPicPr>
          <p:cNvPr id="3" name="Picture 2">
            <a:extLst>
              <a:ext uri="{FF2B5EF4-FFF2-40B4-BE49-F238E27FC236}">
                <a16:creationId xmlns:a16="http://schemas.microsoft.com/office/drawing/2014/main" id="{4A9B4892-234D-305D-40C7-83A47D6F86D0}"/>
              </a:ext>
            </a:extLst>
          </p:cNvPr>
          <p:cNvPicPr>
            <a:picLocks noChangeAspect="1"/>
          </p:cNvPicPr>
          <p:nvPr/>
        </p:nvPicPr>
        <p:blipFill>
          <a:blip r:embed="rId3">
            <a:extLst>
              <a:ext uri="{28A0092B-C50C-407E-A947-70E740481C1C}">
                <a14:useLocalDpi xmlns:a14="http://schemas.microsoft.com/office/drawing/2010/main" val="0"/>
              </a:ext>
            </a:extLst>
          </a:blip>
          <a:srcRect r="27187"/>
          <a:stretch>
            <a:fillRect/>
          </a:stretch>
        </p:blipFill>
        <p:spPr>
          <a:xfrm>
            <a:off x="1581566" y="1780670"/>
            <a:ext cx="7015528" cy="3618523"/>
          </a:xfrm>
          <a:prstGeom prst="rect">
            <a:avLst/>
          </a:prstGeom>
        </p:spPr>
      </p:pic>
      <p:grpSp>
        <p:nvGrpSpPr>
          <p:cNvPr id="11" name="Group 10">
            <a:extLst>
              <a:ext uri="{FF2B5EF4-FFF2-40B4-BE49-F238E27FC236}">
                <a16:creationId xmlns:a16="http://schemas.microsoft.com/office/drawing/2014/main" id="{AE5F0B27-3CBE-4240-E877-43D78FC1AA24}"/>
              </a:ext>
            </a:extLst>
          </p:cNvPr>
          <p:cNvGrpSpPr/>
          <p:nvPr/>
        </p:nvGrpSpPr>
        <p:grpSpPr>
          <a:xfrm>
            <a:off x="3033749" y="4685626"/>
            <a:ext cx="1388605" cy="1392153"/>
            <a:chOff x="3100010" y="4592861"/>
            <a:chExt cx="1388605" cy="1392153"/>
          </a:xfrm>
        </p:grpSpPr>
        <p:sp>
          <p:nvSpPr>
            <p:cNvPr id="8" name="TextBox 7">
              <a:extLst>
                <a:ext uri="{FF2B5EF4-FFF2-40B4-BE49-F238E27FC236}">
                  <a16:creationId xmlns:a16="http://schemas.microsoft.com/office/drawing/2014/main" id="{21641B09-6AFA-14A2-BA0E-FA96FBA23CAB}"/>
                </a:ext>
              </a:extLst>
            </p:cNvPr>
            <p:cNvSpPr txBox="1"/>
            <p:nvPr/>
          </p:nvSpPr>
          <p:spPr>
            <a:xfrm>
              <a:off x="3299627" y="5723404"/>
              <a:ext cx="98937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Xa (IXa, XIa)</a:t>
              </a:r>
            </a:p>
          </p:txBody>
        </p:sp>
        <p:sp>
          <p:nvSpPr>
            <p:cNvPr id="10" name="Left Brace 9">
              <a:extLst>
                <a:ext uri="{FF2B5EF4-FFF2-40B4-BE49-F238E27FC236}">
                  <a16:creationId xmlns:a16="http://schemas.microsoft.com/office/drawing/2014/main" id="{76EB40B7-71EB-6894-890B-25561DDA7C97}"/>
                </a:ext>
              </a:extLst>
            </p:cNvPr>
            <p:cNvSpPr/>
            <p:nvPr/>
          </p:nvSpPr>
          <p:spPr>
            <a:xfrm rot="16200000">
              <a:off x="3229041" y="4463830"/>
              <a:ext cx="1130543" cy="138860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31941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1360C9F-9819-FBBB-64AB-A780CAB6C9E6}"/>
              </a:ext>
            </a:extLst>
          </p:cNvPr>
          <p:cNvSpPr>
            <a:spLocks noGrp="1" noChangeArrowheads="1"/>
          </p:cNvSpPr>
          <p:nvPr>
            <p:ph type="title"/>
          </p:nvPr>
        </p:nvSpPr>
        <p:spPr>
          <a:xfrm>
            <a:off x="1524000" y="161925"/>
            <a:ext cx="9144000" cy="1143000"/>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Regulation of Hemostasis</a:t>
            </a:r>
            <a:b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br>
            <a:r>
              <a:rPr lang="en-US" altLang="en-US" sz="28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Three Major Players</a:t>
            </a:r>
          </a:p>
        </p:txBody>
      </p:sp>
      <p:pic>
        <p:nvPicPr>
          <p:cNvPr id="65540" name="Picture 6" descr="C:\Users\ECrouch.KHB-2475-01P\Desktop\cartoon-confused-240x300.jpg">
            <a:extLst>
              <a:ext uri="{FF2B5EF4-FFF2-40B4-BE49-F238E27FC236}">
                <a16:creationId xmlns:a16="http://schemas.microsoft.com/office/drawing/2014/main" id="{72C78733-CB9E-C0DB-7B74-88FD6757179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24000" y="4387850"/>
            <a:ext cx="18462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1B65C30-9C60-88DF-7381-07D55D352AC6}"/>
              </a:ext>
            </a:extLst>
          </p:cNvPr>
          <p:cNvSpPr txBox="1"/>
          <p:nvPr/>
        </p:nvSpPr>
        <p:spPr bwMode="auto">
          <a:xfrm>
            <a:off x="4011614" y="1797050"/>
            <a:ext cx="4554537" cy="584200"/>
          </a:xfrm>
          <a:prstGeom prst="rect">
            <a:avLst/>
          </a:prstGeom>
          <a:noFill/>
        </p:spPr>
        <p:txBody>
          <a:bodyPr>
            <a:spAutoFit/>
          </a:bodyPr>
          <a:lstStyle/>
          <a:p>
            <a:pPr>
              <a:defRPr/>
            </a:pPr>
            <a:r>
              <a:rPr lang="en-US" sz="3200" dirty="0">
                <a:latin typeface="+mn-lt"/>
                <a:ea typeface="ＭＳ Ｐゴシック" panose="020B0600070205080204" pitchFamily="34" charset="-128"/>
              </a:rPr>
              <a:t>Endothelial Cells (ECs)</a:t>
            </a:r>
          </a:p>
        </p:txBody>
      </p:sp>
      <p:sp>
        <p:nvSpPr>
          <p:cNvPr id="5" name="TextBox 4">
            <a:extLst>
              <a:ext uri="{FF2B5EF4-FFF2-40B4-BE49-F238E27FC236}">
                <a16:creationId xmlns:a16="http://schemas.microsoft.com/office/drawing/2014/main" id="{839EE440-DDC7-349C-911D-1E2FBEF19779}"/>
              </a:ext>
            </a:extLst>
          </p:cNvPr>
          <p:cNvSpPr txBox="1"/>
          <p:nvPr/>
        </p:nvSpPr>
        <p:spPr bwMode="auto">
          <a:xfrm>
            <a:off x="3144838" y="3332164"/>
            <a:ext cx="2246312" cy="585787"/>
          </a:xfrm>
          <a:prstGeom prst="rect">
            <a:avLst/>
          </a:prstGeom>
          <a:noFill/>
        </p:spPr>
        <p:txBody>
          <a:bodyPr>
            <a:spAutoFit/>
          </a:bodyPr>
          <a:lstStyle/>
          <a:p>
            <a:pPr>
              <a:defRPr/>
            </a:pPr>
            <a:r>
              <a:rPr lang="en-US" sz="3200" dirty="0">
                <a:latin typeface="+mn-lt"/>
                <a:ea typeface="ＭＳ Ｐゴシック" panose="020B0600070205080204" pitchFamily="34" charset="-128"/>
              </a:rPr>
              <a:t>Platelets</a:t>
            </a:r>
          </a:p>
        </p:txBody>
      </p:sp>
      <p:sp>
        <p:nvSpPr>
          <p:cNvPr id="6" name="TextBox 5">
            <a:extLst>
              <a:ext uri="{FF2B5EF4-FFF2-40B4-BE49-F238E27FC236}">
                <a16:creationId xmlns:a16="http://schemas.microsoft.com/office/drawing/2014/main" id="{39637865-2865-5173-2C85-0FB2597558BE}"/>
              </a:ext>
            </a:extLst>
          </p:cNvPr>
          <p:cNvSpPr txBox="1"/>
          <p:nvPr/>
        </p:nvSpPr>
        <p:spPr bwMode="auto">
          <a:xfrm>
            <a:off x="7185026" y="3332163"/>
            <a:ext cx="2416175" cy="1077912"/>
          </a:xfrm>
          <a:prstGeom prst="rect">
            <a:avLst/>
          </a:prstGeom>
          <a:noFill/>
        </p:spPr>
        <p:txBody>
          <a:bodyPr>
            <a:spAutoFit/>
          </a:bodyPr>
          <a:lstStyle/>
          <a:p>
            <a:pPr algn="ctr">
              <a:defRPr/>
            </a:pPr>
            <a:r>
              <a:rPr lang="en-US" sz="3200" dirty="0">
                <a:latin typeface="+mn-lt"/>
                <a:ea typeface="ＭＳ Ｐゴシック" panose="020B0600070205080204" pitchFamily="34" charset="-128"/>
              </a:rPr>
              <a:t>Coagulation Cascade</a:t>
            </a:r>
          </a:p>
        </p:txBody>
      </p:sp>
      <p:cxnSp>
        <p:nvCxnSpPr>
          <p:cNvPr id="65544" name="Straight Arrow Connector 8">
            <a:extLst>
              <a:ext uri="{FF2B5EF4-FFF2-40B4-BE49-F238E27FC236}">
                <a16:creationId xmlns:a16="http://schemas.microsoft.com/office/drawing/2014/main" id="{A1D93EF2-E548-20EC-557B-60F39531459A}"/>
              </a:ext>
            </a:extLst>
          </p:cNvPr>
          <p:cNvCxnSpPr>
            <a:cxnSpLocks noChangeShapeType="1"/>
          </p:cNvCxnSpPr>
          <p:nvPr/>
        </p:nvCxnSpPr>
        <p:spPr bwMode="auto">
          <a:xfrm>
            <a:off x="4946651" y="3640138"/>
            <a:ext cx="2232025" cy="0"/>
          </a:xfrm>
          <a:prstGeom prst="straightConnector1">
            <a:avLst/>
          </a:prstGeom>
          <a:noFill/>
          <a:ln w="57150" algn="ctr">
            <a:solidFill>
              <a:srgbClr val="3333FF"/>
            </a:solidFill>
            <a:round/>
            <a:headEnd type="arrow" w="med" len="med"/>
            <a:tailEnd type="arrow" w="med" len="med"/>
          </a:ln>
          <a:extLst>
            <a:ext uri="{909E8E84-426E-40DD-AFC4-6F175D3DCCD1}">
              <a14:hiddenFill xmlns:a14="http://schemas.microsoft.com/office/drawing/2010/main">
                <a:noFill/>
              </a14:hiddenFill>
            </a:ext>
          </a:extLst>
        </p:spPr>
      </p:cxnSp>
      <p:cxnSp>
        <p:nvCxnSpPr>
          <p:cNvPr id="65545" name="Straight Arrow Connector 10">
            <a:extLst>
              <a:ext uri="{FF2B5EF4-FFF2-40B4-BE49-F238E27FC236}">
                <a16:creationId xmlns:a16="http://schemas.microsoft.com/office/drawing/2014/main" id="{16345916-DB21-5820-CE12-B38658A5EFDE}"/>
              </a:ext>
            </a:extLst>
          </p:cNvPr>
          <p:cNvCxnSpPr>
            <a:cxnSpLocks noChangeShapeType="1"/>
          </p:cNvCxnSpPr>
          <p:nvPr/>
        </p:nvCxnSpPr>
        <p:spPr bwMode="auto">
          <a:xfrm flipV="1">
            <a:off x="4094164" y="2444751"/>
            <a:ext cx="852487" cy="854075"/>
          </a:xfrm>
          <a:prstGeom prst="straightConnector1">
            <a:avLst/>
          </a:prstGeom>
          <a:noFill/>
          <a:ln w="57150" algn="ctr">
            <a:solidFill>
              <a:srgbClr val="3333FF"/>
            </a:solidFill>
            <a:round/>
            <a:headEnd type="arrow" w="med" len="med"/>
            <a:tailEnd type="arrow" w="med" len="med"/>
          </a:ln>
          <a:extLst>
            <a:ext uri="{909E8E84-426E-40DD-AFC4-6F175D3DCCD1}">
              <a14:hiddenFill xmlns:a14="http://schemas.microsoft.com/office/drawing/2010/main">
                <a:noFill/>
              </a14:hiddenFill>
            </a:ext>
          </a:extLst>
        </p:spPr>
      </p:cxnSp>
      <p:cxnSp>
        <p:nvCxnSpPr>
          <p:cNvPr id="65546" name="Straight Arrow Connector 11">
            <a:extLst>
              <a:ext uri="{FF2B5EF4-FFF2-40B4-BE49-F238E27FC236}">
                <a16:creationId xmlns:a16="http://schemas.microsoft.com/office/drawing/2014/main" id="{1A92C3D7-2F6E-7BDC-4C6E-C064B6DE7D9F}"/>
              </a:ext>
            </a:extLst>
          </p:cNvPr>
          <p:cNvCxnSpPr>
            <a:cxnSpLocks noChangeShapeType="1"/>
          </p:cNvCxnSpPr>
          <p:nvPr/>
        </p:nvCxnSpPr>
        <p:spPr bwMode="auto">
          <a:xfrm flipH="1" flipV="1">
            <a:off x="7188200" y="2481264"/>
            <a:ext cx="852488" cy="854075"/>
          </a:xfrm>
          <a:prstGeom prst="straightConnector1">
            <a:avLst/>
          </a:prstGeom>
          <a:noFill/>
          <a:ln w="57150" algn="ctr">
            <a:solidFill>
              <a:srgbClr val="3333FF"/>
            </a:solidFill>
            <a:round/>
            <a:headEnd type="arrow" w="med" len="med"/>
            <a:tailEnd type="arrow" w="med" len="med"/>
          </a:ln>
          <a:extLst>
            <a:ext uri="{909E8E84-426E-40DD-AFC4-6F175D3DCCD1}">
              <a14:hiddenFill xmlns:a14="http://schemas.microsoft.com/office/drawing/2010/main">
                <a:noFill/>
              </a14:hiddenFill>
            </a:ext>
          </a:extLst>
        </p:spPr>
      </p:cxnSp>
      <p:sp>
        <p:nvSpPr>
          <p:cNvPr id="65547" name="Oval Callout 16">
            <a:extLst>
              <a:ext uri="{FF2B5EF4-FFF2-40B4-BE49-F238E27FC236}">
                <a16:creationId xmlns:a16="http://schemas.microsoft.com/office/drawing/2014/main" id="{0829DBAC-3A2C-D8BA-003A-B3E9E1472633}"/>
              </a:ext>
            </a:extLst>
          </p:cNvPr>
          <p:cNvSpPr>
            <a:spLocks noChangeArrowheads="1"/>
          </p:cNvSpPr>
          <p:nvPr/>
        </p:nvSpPr>
        <p:spPr bwMode="auto">
          <a:xfrm>
            <a:off x="3004344" y="4006849"/>
            <a:ext cx="2386806" cy="890579"/>
          </a:xfrm>
          <a:prstGeom prst="wedgeEllipseCallout">
            <a:avLst>
              <a:gd name="adj1" fmla="val -58204"/>
              <a:gd name="adj2" fmla="val 74130"/>
            </a:avLst>
          </a:prstGeom>
          <a:solidFill>
            <a:schemeClr val="tx2"/>
          </a:solidFill>
          <a:ln w="25400" algn="ctr">
            <a:solidFill>
              <a:srgbClr val="3333FF"/>
            </a:solidFill>
            <a:round/>
            <a:headEnd type="none" w="sm" len="sm"/>
            <a:tailEnd type="none" w="sm" len="sm"/>
          </a:ln>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pPr>
            <a:r>
              <a:rPr lang="en-US" altLang="en-US" sz="1600" b="1" i="1" dirty="0">
                <a:latin typeface="Comic Sans MS" panose="030F0702030302020204" pitchFamily="66" charset="0"/>
              </a:rPr>
              <a:t>Where should we start?</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 fill="hold"/>
                                        <p:tgtEl>
                                          <p:spTgt spid="5">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26342-F3EF-B4DF-28C7-1FE70DC6842F}"/>
            </a:ext>
          </a:extLst>
        </p:cNvPr>
        <p:cNvGrpSpPr/>
        <p:nvPr/>
      </p:nvGrpSpPr>
      <p:grpSpPr>
        <a:xfrm>
          <a:off x="0" y="0"/>
          <a:ext cx="0" cy="0"/>
          <a:chOff x="0" y="0"/>
          <a:chExt cx="0" cy="0"/>
        </a:xfrm>
      </p:grpSpPr>
      <p:sp>
        <p:nvSpPr>
          <p:cNvPr id="164866" name="Title 1">
            <a:extLst>
              <a:ext uri="{FF2B5EF4-FFF2-40B4-BE49-F238E27FC236}">
                <a16:creationId xmlns:a16="http://schemas.microsoft.com/office/drawing/2014/main" id="{54587E5F-2388-A713-0D01-A01DE9265F2F}"/>
              </a:ext>
            </a:extLst>
          </p:cNvPr>
          <p:cNvSpPr>
            <a:spLocks noGrp="1"/>
          </p:cNvSpPr>
          <p:nvPr>
            <p:ph type="title"/>
          </p:nvPr>
        </p:nvSpPr>
        <p:spPr>
          <a:xfrm>
            <a:off x="2370978" y="2883694"/>
            <a:ext cx="7204075"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Optional Supplementary Slides</a:t>
            </a:r>
            <a:r>
              <a:rPr lang="en-US" altLang="en-US" i="0" dirty="0">
                <a:solidFill>
                  <a:schemeClr val="tx1"/>
                </a:solidFill>
                <a:effectLst/>
              </a:rPr>
              <a:t> </a:t>
            </a:r>
            <a:br>
              <a:rPr lang="en-US" altLang="en-US" i="0" dirty="0">
                <a:solidFill>
                  <a:schemeClr val="tx1"/>
                </a:solidFill>
                <a:effectLst/>
              </a:rPr>
            </a:br>
            <a:r>
              <a:rPr lang="en-US" altLang="en-US" i="0" dirty="0">
                <a:solidFill>
                  <a:schemeClr val="tx1"/>
                </a:solidFill>
                <a:effectLst/>
              </a:rPr>
              <a:t>Fibrinolysis</a:t>
            </a:r>
            <a:endParaRPr lang="en-US" altLang="en-US" sz="2800" dirty="0">
              <a:solidFill>
                <a:schemeClr val="tx1"/>
              </a:solidFill>
              <a:effectLst/>
            </a:endParaRPr>
          </a:p>
        </p:txBody>
      </p:sp>
    </p:spTree>
    <p:extLst>
      <p:ext uri="{BB962C8B-B14F-4D97-AF65-F5344CB8AC3E}">
        <p14:creationId xmlns:p14="http://schemas.microsoft.com/office/powerpoint/2010/main" val="1285147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F6C90-7A33-62B8-242B-4CA5862B6C46}"/>
              </a:ext>
            </a:extLst>
          </p:cNvPr>
          <p:cNvSpPr/>
          <p:nvPr/>
        </p:nvSpPr>
        <p:spPr bwMode="auto">
          <a:xfrm>
            <a:off x="4813300" y="3827000"/>
            <a:ext cx="2446338" cy="2486025"/>
          </a:xfrm>
          <a:prstGeom prst="rect">
            <a:avLst/>
          </a:prstGeom>
          <a:solidFill>
            <a:schemeClr val="accent1">
              <a:lumMod val="95000"/>
            </a:schemeClr>
          </a:solidFill>
          <a:ln w="25400" cap="flat" cmpd="sng" algn="ctr">
            <a:noFill/>
            <a:prstDash val="solid"/>
            <a:round/>
            <a:headEnd type="none" w="sm" len="sm"/>
            <a:tailEnd type="none" w="sm" len="sm"/>
          </a:ln>
          <a:effectLst/>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2000" b="1" i="1" u="none" strike="noStrike" kern="1200" cap="none" spc="0" normalizeH="0" baseline="0" noProof="0" dirty="0">
              <a:ln>
                <a:noFill/>
              </a:ln>
              <a:solidFill>
                <a:srgbClr val="000000"/>
              </a:solidFill>
              <a:effectLst/>
              <a:uLnTx/>
              <a:uFillTx/>
              <a:latin typeface="Arial" pitchFamily="34" charset="0"/>
              <a:ea typeface="MS PGothic" panose="020B0600070205080204" pitchFamily="34" charset="-128"/>
              <a:cs typeface="+mn-cs"/>
            </a:endParaRPr>
          </a:p>
        </p:txBody>
      </p:sp>
      <p:sp>
        <p:nvSpPr>
          <p:cNvPr id="2" name="Title 1">
            <a:extLst>
              <a:ext uri="{FF2B5EF4-FFF2-40B4-BE49-F238E27FC236}">
                <a16:creationId xmlns:a16="http://schemas.microsoft.com/office/drawing/2014/main" id="{3C5BB8B5-345E-B7F5-811E-7E96DD937616}"/>
              </a:ext>
            </a:extLst>
          </p:cNvPr>
          <p:cNvSpPr>
            <a:spLocks noGrp="1"/>
          </p:cNvSpPr>
          <p:nvPr>
            <p:ph type="title"/>
          </p:nvPr>
        </p:nvSpPr>
        <p:spPr>
          <a:xfrm>
            <a:off x="1762125" y="87313"/>
            <a:ext cx="8553450" cy="1143000"/>
          </a:xfrm>
        </p:spPr>
        <p:txBody>
          <a:bodyPr rtlCol="0">
            <a:normAutofit fontScale="90000"/>
          </a:bodyPr>
          <a:lstStyle/>
          <a:p>
            <a:pPr eaLnBrk="1" fontAlgn="auto" hangingPunct="1">
              <a:spcAft>
                <a:spcPts val="0"/>
              </a:spcAft>
              <a:defRPr/>
            </a:pPr>
            <a:r>
              <a:rPr lang="en-US" i="0" dirty="0">
                <a:solidFill>
                  <a:schemeClr val="tx1"/>
                </a:solidFill>
                <a:effectLst/>
                <a:latin typeface="Arial" panose="020B0604020202020204" pitchFamily="34" charset="0"/>
                <a:ea typeface="Verdana" panose="020B0604030504040204" pitchFamily="34" charset="0"/>
                <a:cs typeface="Arial" pitchFamily="34" charset="0"/>
              </a:rPr>
              <a:t>Control of Fibrinolysis &amp; Generation of Fibrin Degradation Products</a:t>
            </a:r>
          </a:p>
        </p:txBody>
      </p:sp>
      <p:grpSp>
        <p:nvGrpSpPr>
          <p:cNvPr id="108548" name="Group 22">
            <a:extLst>
              <a:ext uri="{FF2B5EF4-FFF2-40B4-BE49-F238E27FC236}">
                <a16:creationId xmlns:a16="http://schemas.microsoft.com/office/drawing/2014/main" id="{78DFB76D-E2E4-E6AF-B3CB-DFD7905F7DFC}"/>
              </a:ext>
            </a:extLst>
          </p:cNvPr>
          <p:cNvGrpSpPr>
            <a:grpSpLocks/>
          </p:cNvGrpSpPr>
          <p:nvPr/>
        </p:nvGrpSpPr>
        <p:grpSpPr bwMode="auto">
          <a:xfrm>
            <a:off x="5056189" y="5154149"/>
            <a:ext cx="5106987" cy="836612"/>
            <a:chOff x="2103711" y="5421854"/>
            <a:chExt cx="5106513" cy="837219"/>
          </a:xfrm>
        </p:grpSpPr>
        <p:sp>
          <p:nvSpPr>
            <p:cNvPr id="108574" name="TextBox 9">
              <a:extLst>
                <a:ext uri="{FF2B5EF4-FFF2-40B4-BE49-F238E27FC236}">
                  <a16:creationId xmlns:a16="http://schemas.microsoft.com/office/drawing/2014/main" id="{EF155FCC-5B2B-6A9A-E9C0-437A8E19735F}"/>
                </a:ext>
              </a:extLst>
            </p:cNvPr>
            <p:cNvSpPr txBox="1">
              <a:spLocks noChangeArrowheads="1"/>
            </p:cNvSpPr>
            <p:nvPr/>
          </p:nvSpPr>
          <p:spPr bwMode="auto">
            <a:xfrm>
              <a:off x="2103711" y="5705075"/>
              <a:ext cx="13548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Fibrin Clot</a:t>
              </a:r>
            </a:p>
          </p:txBody>
        </p:sp>
        <p:sp>
          <p:nvSpPr>
            <p:cNvPr id="108575" name="TextBox 10">
              <a:extLst>
                <a:ext uri="{FF2B5EF4-FFF2-40B4-BE49-F238E27FC236}">
                  <a16:creationId xmlns:a16="http://schemas.microsoft.com/office/drawing/2014/main" id="{B685445E-7ECA-9555-ADC1-10A2C4616503}"/>
                </a:ext>
              </a:extLst>
            </p:cNvPr>
            <p:cNvSpPr txBox="1">
              <a:spLocks noChangeArrowheads="1"/>
            </p:cNvSpPr>
            <p:nvPr/>
          </p:nvSpPr>
          <p:spPr bwMode="auto">
            <a:xfrm>
              <a:off x="4475180" y="5551187"/>
              <a:ext cx="27350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Soluble Fibrin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Degradation Products</a:t>
              </a:r>
            </a:p>
          </p:txBody>
        </p:sp>
        <p:cxnSp>
          <p:nvCxnSpPr>
            <p:cNvPr id="108576" name="Straight Arrow Connector 19">
              <a:extLst>
                <a:ext uri="{FF2B5EF4-FFF2-40B4-BE49-F238E27FC236}">
                  <a16:creationId xmlns:a16="http://schemas.microsoft.com/office/drawing/2014/main" id="{4B2317EC-F4ED-A789-8821-6012B6677952}"/>
                </a:ext>
              </a:extLst>
            </p:cNvPr>
            <p:cNvCxnSpPr>
              <a:cxnSpLocks noChangeShapeType="1"/>
            </p:cNvCxnSpPr>
            <p:nvPr/>
          </p:nvCxnSpPr>
          <p:spPr bwMode="auto">
            <a:xfrm>
              <a:off x="3481182" y="5921913"/>
              <a:ext cx="1075765" cy="0"/>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08577" name="Straight Arrow Connector 20">
              <a:extLst>
                <a:ext uri="{FF2B5EF4-FFF2-40B4-BE49-F238E27FC236}">
                  <a16:creationId xmlns:a16="http://schemas.microsoft.com/office/drawing/2014/main" id="{8FCBB9FB-A982-6A6A-6BE7-7F167DB163BC}"/>
                </a:ext>
              </a:extLst>
            </p:cNvPr>
            <p:cNvCxnSpPr>
              <a:cxnSpLocks noChangeShapeType="1"/>
            </p:cNvCxnSpPr>
            <p:nvPr/>
          </p:nvCxnSpPr>
          <p:spPr bwMode="auto">
            <a:xfrm>
              <a:off x="4008775" y="5421854"/>
              <a:ext cx="0" cy="408790"/>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
        <p:nvSpPr>
          <p:cNvPr id="4" name="TextBox 3">
            <a:extLst>
              <a:ext uri="{FF2B5EF4-FFF2-40B4-BE49-F238E27FC236}">
                <a16:creationId xmlns:a16="http://schemas.microsoft.com/office/drawing/2014/main" id="{525B65E8-D051-B0C6-D289-063FC59920B9}"/>
              </a:ext>
            </a:extLst>
          </p:cNvPr>
          <p:cNvSpPr txBox="1"/>
          <p:nvPr/>
        </p:nvSpPr>
        <p:spPr>
          <a:xfrm>
            <a:off x="3113088" y="2999912"/>
            <a:ext cx="5707062" cy="677863"/>
          </a:xfrm>
          <a:prstGeom prst="rect">
            <a:avLst/>
          </a:prstGeom>
          <a:noFill/>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 Tissue Plasminogen Activator (t-PA)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Serine protease most active on fibrin</a:t>
            </a:r>
          </a:p>
        </p:txBody>
      </p:sp>
      <p:sp>
        <p:nvSpPr>
          <p:cNvPr id="108550" name="TextBox 5">
            <a:extLst>
              <a:ext uri="{FF2B5EF4-FFF2-40B4-BE49-F238E27FC236}">
                <a16:creationId xmlns:a16="http://schemas.microsoft.com/office/drawing/2014/main" id="{2245A32A-E708-9D5E-ED22-EA6C561497CC}"/>
              </a:ext>
            </a:extLst>
          </p:cNvPr>
          <p:cNvSpPr txBox="1">
            <a:spLocks noChangeArrowheads="1"/>
          </p:cNvSpPr>
          <p:nvPr/>
        </p:nvSpPr>
        <p:spPr bwMode="auto">
          <a:xfrm>
            <a:off x="3754439" y="4577887"/>
            <a:ext cx="174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Circulating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Plasminogen </a:t>
            </a:r>
          </a:p>
        </p:txBody>
      </p:sp>
      <p:sp>
        <p:nvSpPr>
          <p:cNvPr id="108551" name="TextBox 8">
            <a:extLst>
              <a:ext uri="{FF2B5EF4-FFF2-40B4-BE49-F238E27FC236}">
                <a16:creationId xmlns:a16="http://schemas.microsoft.com/office/drawing/2014/main" id="{F7D34C7A-10E1-C42D-79EC-E1921AE14C06}"/>
              </a:ext>
            </a:extLst>
          </p:cNvPr>
          <p:cNvSpPr txBox="1">
            <a:spLocks noChangeArrowheads="1"/>
          </p:cNvSpPr>
          <p:nvPr/>
        </p:nvSpPr>
        <p:spPr bwMode="auto">
          <a:xfrm>
            <a:off x="6438901" y="4704886"/>
            <a:ext cx="1166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Plasmin</a:t>
            </a:r>
          </a:p>
        </p:txBody>
      </p:sp>
      <p:cxnSp>
        <p:nvCxnSpPr>
          <p:cNvPr id="108552" name="Straight Arrow Connector 13">
            <a:extLst>
              <a:ext uri="{FF2B5EF4-FFF2-40B4-BE49-F238E27FC236}">
                <a16:creationId xmlns:a16="http://schemas.microsoft.com/office/drawing/2014/main" id="{B30CC8C3-FC7A-A6F8-3DC0-E14CF4F9FACB}"/>
              </a:ext>
            </a:extLst>
          </p:cNvPr>
          <p:cNvCxnSpPr>
            <a:cxnSpLocks noChangeShapeType="1"/>
            <a:endCxn id="4" idx="0"/>
          </p:cNvCxnSpPr>
          <p:nvPr/>
        </p:nvCxnSpPr>
        <p:spPr bwMode="auto">
          <a:xfrm flipH="1">
            <a:off x="5967413" y="2347449"/>
            <a:ext cx="0" cy="652462"/>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08553" name="Straight Arrow Connector 15">
            <a:extLst>
              <a:ext uri="{FF2B5EF4-FFF2-40B4-BE49-F238E27FC236}">
                <a16:creationId xmlns:a16="http://schemas.microsoft.com/office/drawing/2014/main" id="{A585716F-A7A5-04BE-4B43-3B1BF0ABEE94}"/>
              </a:ext>
            </a:extLst>
          </p:cNvPr>
          <p:cNvCxnSpPr>
            <a:cxnSpLocks noChangeShapeType="1"/>
          </p:cNvCxnSpPr>
          <p:nvPr/>
        </p:nvCxnSpPr>
        <p:spPr bwMode="auto">
          <a:xfrm>
            <a:off x="5391151" y="4927136"/>
            <a:ext cx="1076325" cy="0"/>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08554" name="Straight Arrow Connector 18">
            <a:extLst>
              <a:ext uri="{FF2B5EF4-FFF2-40B4-BE49-F238E27FC236}">
                <a16:creationId xmlns:a16="http://schemas.microsoft.com/office/drawing/2014/main" id="{EDC5C4B6-DE69-65D9-78D4-8A497BE4A277}"/>
              </a:ext>
            </a:extLst>
          </p:cNvPr>
          <p:cNvCxnSpPr>
            <a:cxnSpLocks noChangeShapeType="1"/>
          </p:cNvCxnSpPr>
          <p:nvPr/>
        </p:nvCxnSpPr>
        <p:spPr bwMode="auto">
          <a:xfrm>
            <a:off x="5969000" y="3755561"/>
            <a:ext cx="0" cy="1130300"/>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08555" name="Straight Arrow Connector 34">
            <a:extLst>
              <a:ext uri="{FF2B5EF4-FFF2-40B4-BE49-F238E27FC236}">
                <a16:creationId xmlns:a16="http://schemas.microsoft.com/office/drawing/2014/main" id="{4DE6EE25-0065-4124-EFCB-AC2C47E037F3}"/>
              </a:ext>
            </a:extLst>
          </p:cNvPr>
          <p:cNvCxnSpPr>
            <a:cxnSpLocks noChangeShapeType="1"/>
          </p:cNvCxnSpPr>
          <p:nvPr/>
        </p:nvCxnSpPr>
        <p:spPr bwMode="auto">
          <a:xfrm>
            <a:off x="5978525" y="1656886"/>
            <a:ext cx="0" cy="304800"/>
          </a:xfrm>
          <a:prstGeom prst="straightConnector1">
            <a:avLst/>
          </a:prstGeom>
          <a:noFill/>
          <a:ln w="381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08556" name="TextBox 36">
            <a:extLst>
              <a:ext uri="{FF2B5EF4-FFF2-40B4-BE49-F238E27FC236}">
                <a16:creationId xmlns:a16="http://schemas.microsoft.com/office/drawing/2014/main" id="{F1524F26-9347-2CEE-4B27-99ACF94DBC08}"/>
              </a:ext>
            </a:extLst>
          </p:cNvPr>
          <p:cNvSpPr txBox="1">
            <a:spLocks noChangeArrowheads="1"/>
          </p:cNvSpPr>
          <p:nvPr/>
        </p:nvSpPr>
        <p:spPr bwMode="auto">
          <a:xfrm>
            <a:off x="5335589" y="1318749"/>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Thrombin</a:t>
            </a:r>
          </a:p>
        </p:txBody>
      </p:sp>
      <p:grpSp>
        <p:nvGrpSpPr>
          <p:cNvPr id="90114" name="Group 90113">
            <a:extLst>
              <a:ext uri="{FF2B5EF4-FFF2-40B4-BE49-F238E27FC236}">
                <a16:creationId xmlns:a16="http://schemas.microsoft.com/office/drawing/2014/main" id="{CC127670-252D-EA0E-EB1E-D98A682D492E}"/>
              </a:ext>
            </a:extLst>
          </p:cNvPr>
          <p:cNvGrpSpPr>
            <a:grpSpLocks/>
          </p:cNvGrpSpPr>
          <p:nvPr/>
        </p:nvGrpSpPr>
        <p:grpSpPr bwMode="auto">
          <a:xfrm>
            <a:off x="7559675" y="4577887"/>
            <a:ext cx="3392488" cy="646113"/>
            <a:chOff x="5432804" y="4685234"/>
            <a:chExt cx="3392576" cy="646331"/>
          </a:xfrm>
        </p:grpSpPr>
        <p:grpSp>
          <p:nvGrpSpPr>
            <p:cNvPr id="108569" name="Group 90112">
              <a:extLst>
                <a:ext uri="{FF2B5EF4-FFF2-40B4-BE49-F238E27FC236}">
                  <a16:creationId xmlns:a16="http://schemas.microsoft.com/office/drawing/2014/main" id="{68FAD863-9050-F47A-FD8F-5B8586C26940}"/>
                </a:ext>
              </a:extLst>
            </p:cNvPr>
            <p:cNvGrpSpPr>
              <a:grpSpLocks/>
            </p:cNvGrpSpPr>
            <p:nvPr/>
          </p:nvGrpSpPr>
          <p:grpSpPr bwMode="auto">
            <a:xfrm>
              <a:off x="5498811" y="4685234"/>
              <a:ext cx="3326569" cy="646331"/>
              <a:chOff x="5437381" y="4889630"/>
              <a:chExt cx="3326569" cy="646331"/>
            </a:xfrm>
          </p:grpSpPr>
          <p:sp>
            <p:nvSpPr>
              <p:cNvPr id="38" name="TextBox 37">
                <a:extLst>
                  <a:ext uri="{FF2B5EF4-FFF2-40B4-BE49-F238E27FC236}">
                    <a16:creationId xmlns:a16="http://schemas.microsoft.com/office/drawing/2014/main" id="{7F2D3A72-E3AC-D1BC-007D-F59DDE97E143}"/>
                  </a:ext>
                </a:extLst>
              </p:cNvPr>
              <p:cNvSpPr txBox="1"/>
              <p:nvPr/>
            </p:nvSpPr>
            <p:spPr>
              <a:xfrm>
                <a:off x="6814450" y="4889630"/>
                <a:ext cx="1949500" cy="646331"/>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ＭＳ Ｐゴシック" panose="020B0600070205080204" pitchFamily="34" charset="-128"/>
                    <a:cs typeface="+mn-cs"/>
                  </a:rPr>
                  <a:t>Inactive Complexes</a:t>
                </a:r>
              </a:p>
            </p:txBody>
          </p:sp>
          <p:sp>
            <p:nvSpPr>
              <p:cNvPr id="41" name="Rectangle 40">
                <a:extLst>
                  <a:ext uri="{FF2B5EF4-FFF2-40B4-BE49-F238E27FC236}">
                    <a16:creationId xmlns:a16="http://schemas.microsoft.com/office/drawing/2014/main" id="{636A1B93-F48B-A064-4E3C-EBE17E04EBFA}"/>
                  </a:ext>
                </a:extLst>
              </p:cNvPr>
              <p:cNvSpPr/>
              <p:nvPr/>
            </p:nvSpPr>
            <p:spPr>
              <a:xfrm>
                <a:off x="5438051" y="4921391"/>
                <a:ext cx="1193831" cy="27631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ymbol" panose="05050102010706020507" pitchFamily="18" charset="2"/>
                    <a:ea typeface="ＭＳ Ｐゴシック" panose="020B0600070205080204" pitchFamily="34" charset="-128"/>
                    <a:cs typeface="+mn-cs"/>
                  </a:rPr>
                  <a:t>a</a:t>
                </a:r>
                <a:r>
                  <a:rPr kumimoji="0" lang="en-US" sz="1200" b="0" i="0" u="none" strike="noStrike" kern="1200" cap="none" spc="0" normalizeH="0" baseline="0" noProof="0" dirty="0">
                    <a:ln>
                      <a:noFill/>
                    </a:ln>
                    <a:solidFill>
                      <a:srgbClr val="FF0000"/>
                    </a:solidFill>
                    <a:effectLst/>
                    <a:uLnTx/>
                    <a:uFillTx/>
                    <a:latin typeface="Arial"/>
                    <a:ea typeface="ＭＳ Ｐゴシック" panose="020B0600070205080204" pitchFamily="34" charset="-128"/>
                    <a:cs typeface="+mn-cs"/>
                  </a:rPr>
                  <a:t>2-antiplasmin</a:t>
                </a:r>
              </a:p>
            </p:txBody>
          </p:sp>
          <p:cxnSp>
            <p:nvCxnSpPr>
              <p:cNvPr id="108573" name="Straight Arrow Connector 90111">
                <a:extLst>
                  <a:ext uri="{FF2B5EF4-FFF2-40B4-BE49-F238E27FC236}">
                    <a16:creationId xmlns:a16="http://schemas.microsoft.com/office/drawing/2014/main" id="{691FFB5F-D078-3B35-211C-9F47CF187A87}"/>
                  </a:ext>
                </a:extLst>
              </p:cNvPr>
              <p:cNvCxnSpPr>
                <a:cxnSpLocks noChangeShapeType="1"/>
              </p:cNvCxnSpPr>
              <p:nvPr/>
            </p:nvCxnSpPr>
            <p:spPr bwMode="auto">
              <a:xfrm>
                <a:off x="5437381" y="5237765"/>
                <a:ext cx="1340752" cy="0"/>
              </a:xfrm>
              <a:prstGeom prst="straightConnector1">
                <a:avLst/>
              </a:prstGeom>
              <a:noFill/>
              <a:ln w="28575" algn="ctr">
                <a:solidFill>
                  <a:srgbClr val="FF0000"/>
                </a:solidFill>
                <a:prstDash val="sysDot"/>
                <a:round/>
                <a:headEnd type="none" w="sm" len="sm"/>
                <a:tailEnd type="triangle" w="med" len="med"/>
              </a:ln>
              <a:extLst>
                <a:ext uri="{909E8E84-426E-40DD-AFC4-6F175D3DCCD1}">
                  <a14:hiddenFill xmlns:a14="http://schemas.microsoft.com/office/drawing/2010/main">
                    <a:noFill/>
                  </a14:hiddenFill>
                </a:ext>
              </a:extLst>
            </p:spPr>
          </p:cxnSp>
        </p:grpSp>
        <p:sp>
          <p:nvSpPr>
            <p:cNvPr id="68" name="Rectangle 67">
              <a:extLst>
                <a:ext uri="{FF2B5EF4-FFF2-40B4-BE49-F238E27FC236}">
                  <a16:creationId xmlns:a16="http://schemas.microsoft.com/office/drawing/2014/main" id="{60F2998D-A5D6-B5E2-1829-9DB9CF711190}"/>
                </a:ext>
              </a:extLst>
            </p:cNvPr>
            <p:cNvSpPr/>
            <p:nvPr/>
          </p:nvSpPr>
          <p:spPr>
            <a:xfrm>
              <a:off x="5432804" y="5029838"/>
              <a:ext cx="1370049" cy="276318"/>
            </a:xfrm>
            <a:prstGeom prst="rect">
              <a:avLst/>
            </a:prstGeom>
            <a:ln>
              <a:noFill/>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ymbol" panose="05050102010706020507" pitchFamily="18" charset="2"/>
                  <a:ea typeface="ＭＳ Ｐゴシック" panose="020B0600070205080204" pitchFamily="34" charset="-128"/>
                  <a:cs typeface="+mn-cs"/>
                </a:rPr>
                <a:t>a</a:t>
              </a:r>
              <a:r>
                <a:rPr kumimoji="0" lang="en-US" sz="1200" b="0" i="0" u="none" strike="noStrike" kern="1200" cap="none" spc="0" normalizeH="0" baseline="0" noProof="0" dirty="0">
                  <a:ln>
                    <a:noFill/>
                  </a:ln>
                  <a:solidFill>
                    <a:srgbClr val="FF0000"/>
                  </a:solidFill>
                  <a:effectLst/>
                  <a:uLnTx/>
                  <a:uFillTx/>
                  <a:latin typeface="Arial"/>
                  <a:ea typeface="ＭＳ Ｐゴシック" panose="020B0600070205080204" pitchFamily="34" charset="-128"/>
                  <a:cs typeface="+mn-cs"/>
                </a:rPr>
                <a:t>2-macroglobulin</a:t>
              </a:r>
            </a:p>
          </p:txBody>
        </p:sp>
      </p:grpSp>
      <p:sp>
        <p:nvSpPr>
          <p:cNvPr id="90117" name="TextBox 90116">
            <a:extLst>
              <a:ext uri="{FF2B5EF4-FFF2-40B4-BE49-F238E27FC236}">
                <a16:creationId xmlns:a16="http://schemas.microsoft.com/office/drawing/2014/main" id="{334258FA-A59D-B55D-D6C3-C955A2DFF574}"/>
              </a:ext>
            </a:extLst>
          </p:cNvPr>
          <p:cNvSpPr txBox="1"/>
          <p:nvPr/>
        </p:nvSpPr>
        <p:spPr>
          <a:xfrm>
            <a:off x="4659313" y="1947399"/>
            <a:ext cx="2824162" cy="400050"/>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Endothelial Cells (ECs)</a:t>
            </a:r>
          </a:p>
        </p:txBody>
      </p:sp>
      <p:sp>
        <p:nvSpPr>
          <p:cNvPr id="108559" name="Oval 2">
            <a:extLst>
              <a:ext uri="{FF2B5EF4-FFF2-40B4-BE49-F238E27FC236}">
                <a16:creationId xmlns:a16="http://schemas.microsoft.com/office/drawing/2014/main" id="{79D04107-F447-FF6D-E1FB-B58AC5C3BDAD}"/>
              </a:ext>
            </a:extLst>
          </p:cNvPr>
          <p:cNvSpPr>
            <a:spLocks noChangeArrowheads="1"/>
          </p:cNvSpPr>
          <p:nvPr/>
        </p:nvSpPr>
        <p:spPr bwMode="auto">
          <a:xfrm>
            <a:off x="3425825" y="2461750"/>
            <a:ext cx="5137150" cy="35337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90119" name="Group 90118">
            <a:extLst>
              <a:ext uri="{FF2B5EF4-FFF2-40B4-BE49-F238E27FC236}">
                <a16:creationId xmlns:a16="http://schemas.microsoft.com/office/drawing/2014/main" id="{1175A3F5-8E29-D67B-B9AC-956F78AE4DA1}"/>
              </a:ext>
            </a:extLst>
          </p:cNvPr>
          <p:cNvGrpSpPr>
            <a:grpSpLocks/>
          </p:cNvGrpSpPr>
          <p:nvPr/>
        </p:nvGrpSpPr>
        <p:grpSpPr bwMode="auto">
          <a:xfrm>
            <a:off x="2035242" y="3827949"/>
            <a:ext cx="4092508" cy="646331"/>
            <a:chOff x="-92885" y="3935236"/>
            <a:chExt cx="4094153" cy="645879"/>
          </a:xfrm>
        </p:grpSpPr>
        <p:grpSp>
          <p:nvGrpSpPr>
            <p:cNvPr id="108565" name="Group 59">
              <a:extLst>
                <a:ext uri="{FF2B5EF4-FFF2-40B4-BE49-F238E27FC236}">
                  <a16:creationId xmlns:a16="http://schemas.microsoft.com/office/drawing/2014/main" id="{024E17A1-C74A-BE4E-F83B-E2577EF957A5}"/>
                </a:ext>
              </a:extLst>
            </p:cNvPr>
            <p:cNvGrpSpPr>
              <a:grpSpLocks/>
            </p:cNvGrpSpPr>
            <p:nvPr/>
          </p:nvGrpSpPr>
          <p:grpSpPr bwMode="auto">
            <a:xfrm>
              <a:off x="-92885" y="3935236"/>
              <a:ext cx="3895013" cy="645879"/>
              <a:chOff x="-154315" y="4139632"/>
              <a:chExt cx="3895013" cy="645879"/>
            </a:xfrm>
          </p:grpSpPr>
          <p:sp>
            <p:nvSpPr>
              <p:cNvPr id="54" name="Rectangle 53">
                <a:extLst>
                  <a:ext uri="{FF2B5EF4-FFF2-40B4-BE49-F238E27FC236}">
                    <a16:creationId xmlns:a16="http://schemas.microsoft.com/office/drawing/2014/main" id="{B51934CA-FEA9-A57F-B635-FB487D629244}"/>
                  </a:ext>
                </a:extLst>
              </p:cNvPr>
              <p:cNvSpPr/>
              <p:nvPr/>
            </p:nvSpPr>
            <p:spPr>
              <a:xfrm>
                <a:off x="-154315" y="4139632"/>
                <a:ext cx="2761195" cy="64587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ＭＳ Ｐゴシック" panose="020B0600070205080204" pitchFamily="34" charset="-128"/>
                    <a:cs typeface="+mn-cs"/>
                  </a:rPr>
                  <a:t>EC-derived Plasminogen Activator Inhibitor (PAI)</a:t>
                </a:r>
              </a:p>
            </p:txBody>
          </p:sp>
          <p:cxnSp>
            <p:nvCxnSpPr>
              <p:cNvPr id="108568" name="Straight Arrow Connector 57">
                <a:extLst>
                  <a:ext uri="{FF2B5EF4-FFF2-40B4-BE49-F238E27FC236}">
                    <a16:creationId xmlns:a16="http://schemas.microsoft.com/office/drawing/2014/main" id="{3519A4F0-FF0D-F863-907D-BB0A1E944CB1}"/>
                  </a:ext>
                </a:extLst>
              </p:cNvPr>
              <p:cNvCxnSpPr>
                <a:cxnSpLocks noChangeShapeType="1"/>
              </p:cNvCxnSpPr>
              <p:nvPr/>
            </p:nvCxnSpPr>
            <p:spPr bwMode="auto">
              <a:xfrm>
                <a:off x="2470811" y="4457254"/>
                <a:ext cx="1269887" cy="0"/>
              </a:xfrm>
              <a:prstGeom prst="straightConnector1">
                <a:avLst/>
              </a:prstGeom>
              <a:noFill/>
              <a:ln w="28575" algn="ctr">
                <a:solidFill>
                  <a:srgbClr val="FF0000"/>
                </a:solidFill>
                <a:prstDash val="sysDot"/>
                <a:round/>
                <a:headEnd type="none" w="sm" len="sm"/>
                <a:tailEnd type="triangle" w="med" len="med"/>
              </a:ln>
              <a:extLst>
                <a:ext uri="{909E8E84-426E-40DD-AFC4-6F175D3DCCD1}">
                  <a14:hiddenFill xmlns:a14="http://schemas.microsoft.com/office/drawing/2010/main">
                    <a:noFill/>
                  </a14:hiddenFill>
                </a:ext>
              </a:extLst>
            </p:spPr>
          </p:cxnSp>
        </p:grpSp>
        <p:sp>
          <p:nvSpPr>
            <p:cNvPr id="90118" name="TextBox 90117">
              <a:extLst>
                <a:ext uri="{FF2B5EF4-FFF2-40B4-BE49-F238E27FC236}">
                  <a16:creationId xmlns:a16="http://schemas.microsoft.com/office/drawing/2014/main" id="{A3E4AB65-E4C7-9DE0-319C-7A6D8028666C}"/>
                </a:ext>
              </a:extLst>
            </p:cNvPr>
            <p:cNvSpPr txBox="1"/>
            <p:nvPr/>
          </p:nvSpPr>
          <p:spPr>
            <a:xfrm>
              <a:off x="3680464" y="4083410"/>
              <a:ext cx="320804" cy="339487"/>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a:ea typeface="ＭＳ Ｐゴシック" panose="020B0600070205080204" pitchFamily="34" charset="-128"/>
                  <a:cs typeface="+mn-cs"/>
                </a:rPr>
                <a:t>X</a:t>
              </a:r>
            </a:p>
          </p:txBody>
        </p:sp>
      </p:grpSp>
      <p:grpSp>
        <p:nvGrpSpPr>
          <p:cNvPr id="6" name="Group 5">
            <a:extLst>
              <a:ext uri="{FF2B5EF4-FFF2-40B4-BE49-F238E27FC236}">
                <a16:creationId xmlns:a16="http://schemas.microsoft.com/office/drawing/2014/main" id="{BCFE856E-8692-EB30-9C5B-7A9E7EBB993C}"/>
              </a:ext>
            </a:extLst>
          </p:cNvPr>
          <p:cNvGrpSpPr>
            <a:grpSpLocks/>
          </p:cNvGrpSpPr>
          <p:nvPr/>
        </p:nvGrpSpPr>
        <p:grpSpPr bwMode="auto">
          <a:xfrm>
            <a:off x="2058989" y="5435136"/>
            <a:ext cx="3030537" cy="1016000"/>
            <a:chOff x="535008" y="5604125"/>
            <a:chExt cx="3029993" cy="1015663"/>
          </a:xfrm>
        </p:grpSpPr>
        <p:sp>
          <p:nvSpPr>
            <p:cNvPr id="90121" name="TextBox 90120">
              <a:extLst>
                <a:ext uri="{FF2B5EF4-FFF2-40B4-BE49-F238E27FC236}">
                  <a16:creationId xmlns:a16="http://schemas.microsoft.com/office/drawing/2014/main" id="{F25195B5-A39A-787C-66C3-854A1CF4E433}"/>
                </a:ext>
              </a:extLst>
            </p:cNvPr>
            <p:cNvSpPr txBox="1"/>
            <p:nvPr/>
          </p:nvSpPr>
          <p:spPr bwMode="auto">
            <a:xfrm>
              <a:off x="535008" y="5604125"/>
              <a:ext cx="2971267" cy="1015663"/>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FF0000"/>
                  </a:solidFill>
                  <a:effectLst/>
                  <a:uLnTx/>
                  <a:uFillTx/>
                  <a:latin typeface="Arial"/>
                  <a:ea typeface="ＭＳ Ｐゴシック" panose="020B0600070205080204" pitchFamily="34" charset="-128"/>
                  <a:cs typeface="+mn-cs"/>
                </a:rPr>
                <a:t>As optional information</a:t>
              </a:r>
              <a:r>
                <a:rPr kumimoji="0" lang="en-US" sz="1200" b="0" i="0" u="none" strike="noStrike" kern="1200" cap="none" spc="0" normalizeH="0" baseline="0" noProof="0" dirty="0">
                  <a:ln>
                    <a:noFill/>
                  </a:ln>
                  <a:solidFill>
                    <a:srgbClr val="FF0000"/>
                  </a:solidFill>
                  <a:effectLst/>
                  <a:uLnTx/>
                  <a:uFillTx/>
                  <a:latin typeface="Arial"/>
                  <a:ea typeface="ＭＳ Ｐゴシック" panose="020B0600070205080204" pitchFamily="34" charset="-128"/>
                  <a:cs typeface="+mn-cs"/>
                </a:rPr>
                <a:t>, circulating Thrombin-Activatable Fibrinolysis Inhibitor (TAFI) cleaves fibrin and decreases ability of the clot to bind plasminogen and </a:t>
              </a:r>
              <a:r>
                <a:rPr kumimoji="0" lang="en-US" sz="1200" b="0" i="0" u="none" strike="noStrike" kern="1200" cap="none" spc="0" normalizeH="0" baseline="0" noProof="0" dirty="0" err="1">
                  <a:ln>
                    <a:noFill/>
                  </a:ln>
                  <a:solidFill>
                    <a:srgbClr val="FF0000"/>
                  </a:solidFill>
                  <a:effectLst/>
                  <a:uLnTx/>
                  <a:uFillTx/>
                  <a:latin typeface="Arial"/>
                  <a:ea typeface="ＭＳ Ｐゴシック" panose="020B0600070205080204" pitchFamily="34" charset="-128"/>
                  <a:cs typeface="+mn-cs"/>
                </a:rPr>
                <a:t>tPA</a:t>
              </a:r>
              <a:endParaRPr kumimoji="0" lang="en-US" sz="1200" b="0" i="0" u="none" strike="noStrike" kern="1200" cap="none" spc="0" normalizeH="0" baseline="0" noProof="0" dirty="0">
                <a:ln>
                  <a:noFill/>
                </a:ln>
                <a:solidFill>
                  <a:srgbClr val="FF0000"/>
                </a:solidFill>
                <a:effectLst/>
                <a:uLnTx/>
                <a:uFillTx/>
                <a:latin typeface="Arial"/>
                <a:ea typeface="ＭＳ Ｐゴシック" panose="020B0600070205080204" pitchFamily="34" charset="-128"/>
                <a:cs typeface="+mn-cs"/>
              </a:endParaRPr>
            </a:p>
          </p:txBody>
        </p:sp>
        <p:cxnSp>
          <p:nvCxnSpPr>
            <p:cNvPr id="108564" name="Straight Arrow Connector 4">
              <a:extLst>
                <a:ext uri="{FF2B5EF4-FFF2-40B4-BE49-F238E27FC236}">
                  <a16:creationId xmlns:a16="http://schemas.microsoft.com/office/drawing/2014/main" id="{1F71079A-9956-5378-ECDC-6C4F979B6716}"/>
                </a:ext>
              </a:extLst>
            </p:cNvPr>
            <p:cNvCxnSpPr>
              <a:cxnSpLocks noChangeShapeType="1"/>
            </p:cNvCxnSpPr>
            <p:nvPr/>
          </p:nvCxnSpPr>
          <p:spPr bwMode="auto">
            <a:xfrm>
              <a:off x="3046502" y="5787835"/>
              <a:ext cx="518499" cy="0"/>
            </a:xfrm>
            <a:prstGeom prst="straightConnector1">
              <a:avLst/>
            </a:prstGeom>
            <a:noFill/>
            <a:ln w="25400" algn="ctr">
              <a:solidFill>
                <a:srgbClr val="FF5050"/>
              </a:solidFill>
              <a:prstDash val="sysDot"/>
              <a:round/>
              <a:headEnd type="none" w="sm" len="sm"/>
              <a:tailEnd type="triangle" w="med" len="med"/>
            </a:ln>
            <a:extLst>
              <a:ext uri="{909E8E84-426E-40DD-AFC4-6F175D3DCCD1}">
                <a14:hiddenFill xmlns:a14="http://schemas.microsoft.com/office/drawing/2010/main">
                  <a:noFill/>
                </a14:hiddenFill>
              </a:ext>
            </a:extLst>
          </p:spPr>
        </p:cxnSp>
      </p:grpSp>
      <p:sp>
        <p:nvSpPr>
          <p:cNvPr id="3" name="TextBox 2">
            <a:extLst>
              <a:ext uri="{FF2B5EF4-FFF2-40B4-BE49-F238E27FC236}">
                <a16:creationId xmlns:a16="http://schemas.microsoft.com/office/drawing/2014/main" id="{206D3427-6F5A-06B5-5814-9B6451B189E5}"/>
              </a:ext>
            </a:extLst>
          </p:cNvPr>
          <p:cNvSpPr txBox="1"/>
          <p:nvPr/>
        </p:nvSpPr>
        <p:spPr>
          <a:xfrm>
            <a:off x="5989638" y="1656887"/>
            <a:ext cx="488950" cy="276225"/>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S PGothic" panose="020B0600070205080204" pitchFamily="34" charset="-128"/>
                <a:cs typeface="+mn-cs"/>
              </a:rPr>
              <a:t>PAR</a:t>
            </a:r>
          </a:p>
        </p:txBody>
      </p:sp>
      <p:sp>
        <p:nvSpPr>
          <p:cNvPr id="5" name="TextBox 4">
            <a:extLst>
              <a:ext uri="{FF2B5EF4-FFF2-40B4-BE49-F238E27FC236}">
                <a16:creationId xmlns:a16="http://schemas.microsoft.com/office/drawing/2014/main" id="{71766656-2D52-B97B-5FB0-A4561FED806F}"/>
              </a:ext>
            </a:extLst>
          </p:cNvPr>
          <p:cNvSpPr txBox="1"/>
          <p:nvPr/>
        </p:nvSpPr>
        <p:spPr>
          <a:xfrm>
            <a:off x="6583276" y="3822206"/>
            <a:ext cx="641522"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919191">
                    <a:lumMod val="75000"/>
                  </a:srgbClr>
                </a:solidFill>
                <a:effectLst/>
                <a:uLnTx/>
                <a:uFillTx/>
                <a:latin typeface="Arial"/>
                <a:ea typeface="MS PGothic" panose="020B0600070205080204" pitchFamily="34" charset="-128"/>
                <a:cs typeface="+mn-cs"/>
              </a:rPr>
              <a:t>Clot</a:t>
            </a:r>
          </a:p>
        </p:txBody>
      </p:sp>
    </p:spTree>
    <p:extLst>
      <p:ext uri="{BB962C8B-B14F-4D97-AF65-F5344CB8AC3E}">
        <p14:creationId xmlns:p14="http://schemas.microsoft.com/office/powerpoint/2010/main" val="4225308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0119"/>
                                        </p:tgtEl>
                                        <p:attrNameLst>
                                          <p:attrName>style.visibility</p:attrName>
                                        </p:attrNameLst>
                                      </p:cBhvr>
                                      <p:to>
                                        <p:strVal val="visible"/>
                                      </p:to>
                                    </p:set>
                                    <p:animEffect transition="in" filter="wipe(left)">
                                      <p:cBhvr>
                                        <p:cTn id="7" dur="500"/>
                                        <p:tgtEl>
                                          <p:spTgt spid="901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0114"/>
                                        </p:tgtEl>
                                        <p:attrNameLst>
                                          <p:attrName>style.visibility</p:attrName>
                                        </p:attrNameLst>
                                      </p:cBhvr>
                                      <p:to>
                                        <p:strVal val="visible"/>
                                      </p:to>
                                    </p:set>
                                    <p:animEffect transition="in" filter="wipe(left)">
                                      <p:cBhvr>
                                        <p:cTn id="17" dur="500"/>
                                        <p:tgtEl>
                                          <p:spTgt spid="90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CF890-E6B2-90A0-3F23-01C2A0A53DE1}"/>
            </a:ext>
          </a:extLst>
        </p:cNvPr>
        <p:cNvGrpSpPr/>
        <p:nvPr/>
      </p:nvGrpSpPr>
      <p:grpSpPr>
        <a:xfrm>
          <a:off x="0" y="0"/>
          <a:ext cx="0" cy="0"/>
          <a:chOff x="0" y="0"/>
          <a:chExt cx="0" cy="0"/>
        </a:xfrm>
      </p:grpSpPr>
      <p:sp>
        <p:nvSpPr>
          <p:cNvPr id="110594" name="Title 1">
            <a:extLst>
              <a:ext uri="{FF2B5EF4-FFF2-40B4-BE49-F238E27FC236}">
                <a16:creationId xmlns:a16="http://schemas.microsoft.com/office/drawing/2014/main" id="{EBD8A07C-A5EE-12C0-E159-E0AE30D221EC}"/>
              </a:ext>
            </a:extLst>
          </p:cNvPr>
          <p:cNvSpPr>
            <a:spLocks noGrp="1"/>
          </p:cNvSpPr>
          <p:nvPr>
            <p:ph type="title"/>
          </p:nvPr>
        </p:nvSpPr>
        <p:spPr>
          <a:xfrm>
            <a:off x="2522539" y="106363"/>
            <a:ext cx="7204075" cy="1090612"/>
          </a:xfrm>
        </p:spPr>
        <p:txBody>
          <a:bodyPr/>
          <a:lstStyle/>
          <a:p>
            <a:r>
              <a:rPr lang="en-US" altLang="en-US" sz="4400" i="0" dirty="0">
                <a:solidFill>
                  <a:schemeClr val="tx1"/>
                </a:solidFill>
                <a:effectLst/>
                <a:latin typeface="Arial" panose="020B0604020202020204" pitchFamily="34" charset="0"/>
                <a:ea typeface="Verdana" panose="020B0604030504040204" pitchFamily="34" charset="0"/>
                <a:cs typeface="Arial" panose="020B0604020202020204" pitchFamily="34" charset="0"/>
              </a:rPr>
              <a:t>Hemostatic Balance</a:t>
            </a:r>
          </a:p>
        </p:txBody>
      </p:sp>
      <p:grpSp>
        <p:nvGrpSpPr>
          <p:cNvPr id="110595" name="Group 8">
            <a:extLst>
              <a:ext uri="{FF2B5EF4-FFF2-40B4-BE49-F238E27FC236}">
                <a16:creationId xmlns:a16="http://schemas.microsoft.com/office/drawing/2014/main" id="{16DCB258-FF86-AC81-E2B2-08E314697979}"/>
              </a:ext>
            </a:extLst>
          </p:cNvPr>
          <p:cNvGrpSpPr>
            <a:grpSpLocks/>
          </p:cNvGrpSpPr>
          <p:nvPr/>
        </p:nvGrpSpPr>
        <p:grpSpPr bwMode="auto">
          <a:xfrm>
            <a:off x="3033713" y="3078163"/>
            <a:ext cx="5980112" cy="1897062"/>
            <a:chOff x="1296494" y="3773258"/>
            <a:chExt cx="5979891" cy="1897966"/>
          </a:xfrm>
        </p:grpSpPr>
        <p:sp>
          <p:nvSpPr>
            <p:cNvPr id="110609" name="Isosceles Triangle 2">
              <a:extLst>
                <a:ext uri="{FF2B5EF4-FFF2-40B4-BE49-F238E27FC236}">
                  <a16:creationId xmlns:a16="http://schemas.microsoft.com/office/drawing/2014/main" id="{3175F10C-C1AE-D8C5-7FA3-90E071F4F682}"/>
                </a:ext>
              </a:extLst>
            </p:cNvPr>
            <p:cNvSpPr>
              <a:spLocks noChangeArrowheads="1"/>
            </p:cNvSpPr>
            <p:nvPr/>
          </p:nvSpPr>
          <p:spPr bwMode="auto">
            <a:xfrm>
              <a:off x="4124528" y="4046705"/>
              <a:ext cx="389106" cy="1624519"/>
            </a:xfrm>
            <a:prstGeom prst="triangle">
              <a:avLst>
                <a:gd name="adj" fmla="val 50000"/>
              </a:avLst>
            </a:prstGeom>
            <a:solidFill>
              <a:schemeClr val="tx1"/>
            </a:solidFill>
            <a:ln w="25400" algn="ctr">
              <a:solidFill>
                <a:schemeClr val="tx1"/>
              </a:solidFill>
              <a:round/>
              <a:headEnd type="none" w="sm" len="sm"/>
              <a:tailEnd type="none" w="sm" len="sm"/>
            </a:ln>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610" name="TextBox 3">
              <a:extLst>
                <a:ext uri="{FF2B5EF4-FFF2-40B4-BE49-F238E27FC236}">
                  <a16:creationId xmlns:a16="http://schemas.microsoft.com/office/drawing/2014/main" id="{F58C4AD7-1F44-5778-1E69-42EFF7422498}"/>
                </a:ext>
              </a:extLst>
            </p:cNvPr>
            <p:cNvSpPr txBox="1">
              <a:spLocks noChangeArrowheads="1"/>
            </p:cNvSpPr>
            <p:nvPr/>
          </p:nvSpPr>
          <p:spPr bwMode="auto">
            <a:xfrm>
              <a:off x="1296494" y="3773258"/>
              <a:ext cx="1830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Coagulation</a:t>
              </a:r>
            </a:p>
          </p:txBody>
        </p:sp>
        <p:sp>
          <p:nvSpPr>
            <p:cNvPr id="110611" name="TextBox 4">
              <a:extLst>
                <a:ext uri="{FF2B5EF4-FFF2-40B4-BE49-F238E27FC236}">
                  <a16:creationId xmlns:a16="http://schemas.microsoft.com/office/drawing/2014/main" id="{01769C10-29F7-A103-8D25-6CEFC5DC9FBC}"/>
                </a:ext>
              </a:extLst>
            </p:cNvPr>
            <p:cNvSpPr txBox="1">
              <a:spLocks noChangeArrowheads="1"/>
            </p:cNvSpPr>
            <p:nvPr/>
          </p:nvSpPr>
          <p:spPr bwMode="auto">
            <a:xfrm>
              <a:off x="5549630" y="3773258"/>
              <a:ext cx="1726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B050"/>
                  </a:solidFill>
                  <a:effectLst/>
                  <a:uLnTx/>
                  <a:uFillTx/>
                  <a:latin typeface="Arial" panose="020B0604020202020204" pitchFamily="34" charset="0"/>
                  <a:ea typeface="MS PGothic" panose="020B0600070205080204" pitchFamily="34" charset="-128"/>
                  <a:cs typeface="+mn-cs"/>
                </a:rPr>
                <a:t>Fibrinolysis</a:t>
              </a:r>
            </a:p>
          </p:txBody>
        </p:sp>
        <p:cxnSp>
          <p:nvCxnSpPr>
            <p:cNvPr id="110612" name="Straight Connector 6">
              <a:extLst>
                <a:ext uri="{FF2B5EF4-FFF2-40B4-BE49-F238E27FC236}">
                  <a16:creationId xmlns:a16="http://schemas.microsoft.com/office/drawing/2014/main" id="{12ECD3F4-9302-5B87-422E-D68D784E1B34}"/>
                </a:ext>
              </a:extLst>
            </p:cNvPr>
            <p:cNvCxnSpPr>
              <a:cxnSpLocks noChangeShapeType="1"/>
            </p:cNvCxnSpPr>
            <p:nvPr/>
          </p:nvCxnSpPr>
          <p:spPr bwMode="auto">
            <a:xfrm>
              <a:off x="3088532" y="4014892"/>
              <a:ext cx="2461098" cy="0"/>
            </a:xfrm>
            <a:prstGeom prst="line">
              <a:avLst/>
            </a:prstGeom>
            <a:noFill/>
            <a:ln w="762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grpSp>
        <p:nvGrpSpPr>
          <p:cNvPr id="2" name="Group 1">
            <a:extLst>
              <a:ext uri="{FF2B5EF4-FFF2-40B4-BE49-F238E27FC236}">
                <a16:creationId xmlns:a16="http://schemas.microsoft.com/office/drawing/2014/main" id="{0433DF4C-AAA7-2A7C-6360-7C2BE2B2F76A}"/>
              </a:ext>
            </a:extLst>
          </p:cNvPr>
          <p:cNvGrpSpPr>
            <a:grpSpLocks/>
          </p:cNvGrpSpPr>
          <p:nvPr/>
        </p:nvGrpSpPr>
        <p:grpSpPr bwMode="auto">
          <a:xfrm>
            <a:off x="2452689" y="1361562"/>
            <a:ext cx="3095625" cy="1700212"/>
            <a:chOff x="928688" y="1639888"/>
            <a:chExt cx="3095406" cy="1700212"/>
          </a:xfrm>
        </p:grpSpPr>
        <p:sp>
          <p:nvSpPr>
            <p:cNvPr id="110607" name="TextBox 9">
              <a:extLst>
                <a:ext uri="{FF2B5EF4-FFF2-40B4-BE49-F238E27FC236}">
                  <a16:creationId xmlns:a16="http://schemas.microsoft.com/office/drawing/2014/main" id="{10ED50AE-DD04-5583-8E38-08B02414C6A9}"/>
                </a:ext>
              </a:extLst>
            </p:cNvPr>
            <p:cNvSpPr txBox="1">
              <a:spLocks noChangeArrowheads="1"/>
            </p:cNvSpPr>
            <p:nvPr/>
          </p:nvSpPr>
          <p:spPr bwMode="auto">
            <a:xfrm>
              <a:off x="928688" y="1639888"/>
              <a:ext cx="3095406" cy="107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Thrombin Generation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e.g., coagulation factors, platelets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0608" name="Down Arrow 13">
              <a:extLst>
                <a:ext uri="{FF2B5EF4-FFF2-40B4-BE49-F238E27FC236}">
                  <a16:creationId xmlns:a16="http://schemas.microsoft.com/office/drawing/2014/main" id="{D222C675-9974-2F70-C795-50E5E7F67D93}"/>
                </a:ext>
              </a:extLst>
            </p:cNvPr>
            <p:cNvSpPr>
              <a:spLocks noChangeArrowheads="1"/>
            </p:cNvSpPr>
            <p:nvPr/>
          </p:nvSpPr>
          <p:spPr bwMode="auto">
            <a:xfrm>
              <a:off x="2278888" y="2471359"/>
              <a:ext cx="395005" cy="868741"/>
            </a:xfrm>
            <a:prstGeom prst="downArrow">
              <a:avLst>
                <a:gd name="adj1" fmla="val 50000"/>
                <a:gd name="adj2" fmla="val 50004"/>
              </a:avLst>
            </a:prstGeom>
            <a:solidFill>
              <a:schemeClr val="tx1"/>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4" name="Group 3">
            <a:extLst>
              <a:ext uri="{FF2B5EF4-FFF2-40B4-BE49-F238E27FC236}">
                <a16:creationId xmlns:a16="http://schemas.microsoft.com/office/drawing/2014/main" id="{1C8E467A-433C-F8DD-CA8E-6BF27046A7E6}"/>
              </a:ext>
            </a:extLst>
          </p:cNvPr>
          <p:cNvGrpSpPr>
            <a:grpSpLocks/>
          </p:cNvGrpSpPr>
          <p:nvPr/>
        </p:nvGrpSpPr>
        <p:grpSpPr bwMode="auto">
          <a:xfrm>
            <a:off x="6640326" y="1361562"/>
            <a:ext cx="3100529" cy="1700212"/>
            <a:chOff x="5117062" y="1639888"/>
            <a:chExt cx="3099636" cy="1700212"/>
          </a:xfrm>
        </p:grpSpPr>
        <p:sp>
          <p:nvSpPr>
            <p:cNvPr id="110605" name="TextBox 11">
              <a:extLst>
                <a:ext uri="{FF2B5EF4-FFF2-40B4-BE49-F238E27FC236}">
                  <a16:creationId xmlns:a16="http://schemas.microsoft.com/office/drawing/2014/main" id="{192F0094-3726-7F61-A029-BDD5ACF3CEDA}"/>
                </a:ext>
              </a:extLst>
            </p:cNvPr>
            <p:cNvSpPr txBox="1">
              <a:spLocks noChangeArrowheads="1"/>
            </p:cNvSpPr>
            <p:nvPr/>
          </p:nvSpPr>
          <p:spPr bwMode="auto">
            <a:xfrm>
              <a:off x="5117062" y="1639888"/>
              <a:ext cx="3099636"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Plasmin Generation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e.g., plasminogen activators, FXIIa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0606" name="Down Arrow 14">
              <a:extLst>
                <a:ext uri="{FF2B5EF4-FFF2-40B4-BE49-F238E27FC236}">
                  <a16:creationId xmlns:a16="http://schemas.microsoft.com/office/drawing/2014/main" id="{D694AA5D-5DD3-270C-E9BC-0E30AC7E0322}"/>
                </a:ext>
              </a:extLst>
            </p:cNvPr>
            <p:cNvSpPr>
              <a:spLocks noChangeArrowheads="1"/>
            </p:cNvSpPr>
            <p:nvPr/>
          </p:nvSpPr>
          <p:spPr bwMode="auto">
            <a:xfrm>
              <a:off x="6429093" y="2471359"/>
              <a:ext cx="395005" cy="868741"/>
            </a:xfrm>
            <a:prstGeom prst="downArrow">
              <a:avLst>
                <a:gd name="adj1" fmla="val 50000"/>
                <a:gd name="adj2" fmla="val 50004"/>
              </a:avLst>
            </a:prstGeom>
            <a:solidFill>
              <a:schemeClr val="tx1"/>
            </a:solidFill>
            <a:ln>
              <a:noFill/>
            </a:ln>
            <a:extLst>
              <a:ext uri="{91240B29-F687-4F45-9708-019B960494DF}">
                <a14:hiddenLine xmlns:a14="http://schemas.microsoft.com/office/drawing/2010/main" w="25400" algn="ctr">
                  <a:solidFill>
                    <a:srgbClr val="000000"/>
                  </a:solidFill>
                  <a:round/>
                  <a:headEnd type="none" w="sm" len="sm"/>
                  <a:tailEnd type="none" w="sm" len="sm"/>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altLang="en-US" sz="2000" b="1"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 name="Group 2">
            <a:extLst>
              <a:ext uri="{FF2B5EF4-FFF2-40B4-BE49-F238E27FC236}">
                <a16:creationId xmlns:a16="http://schemas.microsoft.com/office/drawing/2014/main" id="{81C37096-ADE8-3C32-2FEF-C1423B1C4D08}"/>
              </a:ext>
            </a:extLst>
          </p:cNvPr>
          <p:cNvGrpSpPr>
            <a:grpSpLocks/>
          </p:cNvGrpSpPr>
          <p:nvPr/>
        </p:nvGrpSpPr>
        <p:grpSpPr bwMode="auto">
          <a:xfrm>
            <a:off x="2530476" y="3538539"/>
            <a:ext cx="3044825" cy="2205037"/>
            <a:chOff x="1006268" y="3894138"/>
            <a:chExt cx="3044884" cy="2206334"/>
          </a:xfrm>
        </p:grpSpPr>
        <p:sp>
          <p:nvSpPr>
            <p:cNvPr id="110603" name="TextBox 10">
              <a:extLst>
                <a:ext uri="{FF2B5EF4-FFF2-40B4-BE49-F238E27FC236}">
                  <a16:creationId xmlns:a16="http://schemas.microsoft.com/office/drawing/2014/main" id="{773A7236-B1BC-04C0-CF2B-1E7B94A102D8}"/>
                </a:ext>
              </a:extLst>
            </p:cNvPr>
            <p:cNvSpPr txBox="1">
              <a:spLocks noChangeArrowheads="1"/>
            </p:cNvSpPr>
            <p:nvPr/>
          </p:nvSpPr>
          <p:spPr bwMode="auto">
            <a:xfrm>
              <a:off x="1006268" y="4838111"/>
              <a:ext cx="3044884" cy="126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Thrombin Regulation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e.g., thrombomodulin, antithrombin,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tissue factor pathway inhibitor</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 name="Down Arrow 15">
              <a:extLst>
                <a:ext uri="{FF2B5EF4-FFF2-40B4-BE49-F238E27FC236}">
                  <a16:creationId xmlns:a16="http://schemas.microsoft.com/office/drawing/2014/main" id="{D5C2E3B3-0494-8E30-3B7E-963036610DB4}"/>
                </a:ext>
              </a:extLst>
            </p:cNvPr>
            <p:cNvSpPr/>
            <p:nvPr/>
          </p:nvSpPr>
          <p:spPr bwMode="auto">
            <a:xfrm flipV="1">
              <a:off x="2279468" y="3894138"/>
              <a:ext cx="393708" cy="868873"/>
            </a:xfrm>
            <a:prstGeom prst="downArrow">
              <a:avLst/>
            </a:prstGeom>
            <a:solidFill>
              <a:schemeClr val="bg2">
                <a:lumMod val="60000"/>
                <a:lumOff val="40000"/>
              </a:schemeClr>
            </a:solidFill>
            <a:ln w="25400" cap="flat" cmpd="sng" algn="ctr">
              <a:noFill/>
              <a:prstDash val="solid"/>
              <a:round/>
              <a:headEnd type="none" w="sm" len="sm"/>
              <a:tailEnd type="none" w="sm" len="sm"/>
            </a:ln>
            <a:effectLst/>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2000" b="1" i="1"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6CF2F041-4E95-2FFB-BF5A-F240728E94D0}"/>
              </a:ext>
            </a:extLst>
          </p:cNvPr>
          <p:cNvGrpSpPr>
            <a:grpSpLocks/>
          </p:cNvGrpSpPr>
          <p:nvPr/>
        </p:nvGrpSpPr>
        <p:grpSpPr bwMode="auto">
          <a:xfrm>
            <a:off x="6569373" y="3538538"/>
            <a:ext cx="3189288" cy="2197100"/>
            <a:chOff x="5045069" y="3894138"/>
            <a:chExt cx="3189029" cy="2195061"/>
          </a:xfrm>
        </p:grpSpPr>
        <p:sp>
          <p:nvSpPr>
            <p:cNvPr id="110601" name="TextBox 12">
              <a:extLst>
                <a:ext uri="{FF2B5EF4-FFF2-40B4-BE49-F238E27FC236}">
                  <a16:creationId xmlns:a16="http://schemas.microsoft.com/office/drawing/2014/main" id="{73741814-BACB-4D1A-37D0-E3045FBD46B9}"/>
                </a:ext>
              </a:extLst>
            </p:cNvPr>
            <p:cNvSpPr txBox="1">
              <a:spLocks noChangeArrowheads="1"/>
            </p:cNvSpPr>
            <p:nvPr/>
          </p:nvSpPr>
          <p:spPr bwMode="auto">
            <a:xfrm>
              <a:off x="5045069" y="4828059"/>
              <a:ext cx="3189029" cy="126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Plasmin Regulation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e.g., plasminogen activator inhibitors,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thrombin-activated fibrinolysis inhibitor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63DE8"/>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 name="Down Arrow 16">
              <a:extLst>
                <a:ext uri="{FF2B5EF4-FFF2-40B4-BE49-F238E27FC236}">
                  <a16:creationId xmlns:a16="http://schemas.microsoft.com/office/drawing/2014/main" id="{00DE8D99-FD37-C374-51FA-F5D97034C57E}"/>
                </a:ext>
              </a:extLst>
            </p:cNvPr>
            <p:cNvSpPr/>
            <p:nvPr/>
          </p:nvSpPr>
          <p:spPr bwMode="auto">
            <a:xfrm flipV="1">
              <a:off x="6428959" y="3894138"/>
              <a:ext cx="395256" cy="867556"/>
            </a:xfrm>
            <a:prstGeom prst="downArrow">
              <a:avLst/>
            </a:prstGeom>
            <a:solidFill>
              <a:schemeClr val="bg2">
                <a:lumMod val="60000"/>
                <a:lumOff val="40000"/>
              </a:schemeClr>
            </a:solidFill>
            <a:ln w="25400" cap="flat" cmpd="sng" algn="ctr">
              <a:noFill/>
              <a:prstDash val="solid"/>
              <a:round/>
              <a:headEnd type="none" w="sm" len="sm"/>
              <a:tailEnd type="none" w="sm" len="sm"/>
            </a:ln>
            <a:effectLst/>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2000" b="1" i="1"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mn-cs"/>
              </a:endParaRPr>
            </a:p>
          </p:txBody>
        </p:sp>
      </p:grpSp>
      <p:sp>
        <p:nvSpPr>
          <p:cNvPr id="110600" name="TextBox 18">
            <a:extLst>
              <a:ext uri="{FF2B5EF4-FFF2-40B4-BE49-F238E27FC236}">
                <a16:creationId xmlns:a16="http://schemas.microsoft.com/office/drawing/2014/main" id="{84BF6A55-CF4E-ED8E-1324-7A5CB34FE9BE}"/>
              </a:ext>
            </a:extLst>
          </p:cNvPr>
          <p:cNvSpPr txBox="1">
            <a:spLocks noChangeArrowheads="1"/>
          </p:cNvSpPr>
          <p:nvPr/>
        </p:nvSpPr>
        <p:spPr bwMode="auto">
          <a:xfrm>
            <a:off x="1827989" y="5584824"/>
            <a:ext cx="91019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63DE8"/>
                </a:solidFill>
                <a:effectLst/>
                <a:uLnTx/>
                <a:uFillTx/>
                <a:latin typeface="Arial" panose="020B0604020202020204" pitchFamily="34" charset="0"/>
                <a:ea typeface="MS PGothic" panose="020B0600070205080204" pitchFamily="34" charset="-128"/>
                <a:cs typeface="+mn-cs"/>
              </a:rPr>
              <a:t>Simply remember that normal hemostasis requires a precise spatial and temporal balance between coagulation and fibrinolysis activators and inhibitors.</a:t>
            </a:r>
          </a:p>
        </p:txBody>
      </p:sp>
    </p:spTree>
    <p:extLst>
      <p:ext uri="{BB962C8B-B14F-4D97-AF65-F5344CB8AC3E}">
        <p14:creationId xmlns:p14="http://schemas.microsoft.com/office/powerpoint/2010/main" val="279184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25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25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B641B-B014-3F2E-DE14-545B200EC815}"/>
            </a:ext>
          </a:extLst>
        </p:cNvPr>
        <p:cNvGrpSpPr/>
        <p:nvPr/>
      </p:nvGrpSpPr>
      <p:grpSpPr>
        <a:xfrm>
          <a:off x="0" y="0"/>
          <a:ext cx="0" cy="0"/>
          <a:chOff x="0" y="0"/>
          <a:chExt cx="0" cy="0"/>
        </a:xfrm>
      </p:grpSpPr>
      <p:sp>
        <p:nvSpPr>
          <p:cNvPr id="164866" name="Title 1">
            <a:extLst>
              <a:ext uri="{FF2B5EF4-FFF2-40B4-BE49-F238E27FC236}">
                <a16:creationId xmlns:a16="http://schemas.microsoft.com/office/drawing/2014/main" id="{C475992C-FB8A-41E7-2794-6D7A38C42C49}"/>
              </a:ext>
            </a:extLst>
          </p:cNvPr>
          <p:cNvSpPr>
            <a:spLocks noGrp="1"/>
          </p:cNvSpPr>
          <p:nvPr>
            <p:ph type="title"/>
          </p:nvPr>
        </p:nvSpPr>
        <p:spPr>
          <a:xfrm>
            <a:off x="2370978" y="2883694"/>
            <a:ext cx="7204075" cy="1090612"/>
          </a:xfrm>
        </p:spPr>
        <p:txBody>
          <a:bodyPr/>
          <a:lstStyle/>
          <a:p>
            <a:r>
              <a:rPr lang="en-US" altLang="en-US" i="0" dirty="0">
                <a:solidFill>
                  <a:schemeClr val="tx1"/>
                </a:solidFill>
                <a:effectLst/>
                <a:latin typeface="Arial" panose="020B0604020202020204" pitchFamily="34" charset="0"/>
                <a:ea typeface="Verdana" panose="020B0604030504040204" pitchFamily="34" charset="0"/>
                <a:cs typeface="Arial" panose="020B0604020202020204" pitchFamily="34" charset="0"/>
              </a:rPr>
              <a:t>Optional Supplementary Slides</a:t>
            </a:r>
            <a:r>
              <a:rPr lang="en-US" altLang="en-US" i="0" dirty="0">
                <a:solidFill>
                  <a:schemeClr val="tx1"/>
                </a:solidFill>
                <a:effectLst/>
              </a:rPr>
              <a:t> </a:t>
            </a:r>
            <a:br>
              <a:rPr lang="en-US" altLang="en-US" i="0" dirty="0">
                <a:solidFill>
                  <a:schemeClr val="tx1"/>
                </a:solidFill>
                <a:effectLst/>
              </a:rPr>
            </a:br>
            <a:r>
              <a:rPr lang="en-US" altLang="en-US" i="0" dirty="0">
                <a:solidFill>
                  <a:schemeClr val="tx1"/>
                </a:solidFill>
                <a:effectLst/>
              </a:rPr>
              <a:t>Bleeding</a:t>
            </a:r>
            <a:endParaRPr lang="en-US" altLang="en-US" sz="2800" dirty="0">
              <a:solidFill>
                <a:schemeClr val="tx1"/>
              </a:solidFill>
              <a:effectLst/>
            </a:endParaRPr>
          </a:p>
        </p:txBody>
      </p:sp>
    </p:spTree>
    <p:extLst>
      <p:ext uri="{BB962C8B-B14F-4D97-AF65-F5344CB8AC3E}">
        <p14:creationId xmlns:p14="http://schemas.microsoft.com/office/powerpoint/2010/main" val="540817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418" name="Group 2">
            <a:extLst>
              <a:ext uri="{FF2B5EF4-FFF2-40B4-BE49-F238E27FC236}">
                <a16:creationId xmlns:a16="http://schemas.microsoft.com/office/drawing/2014/main" id="{AD3E8D5E-08D4-F691-A172-165E2506644D}"/>
              </a:ext>
            </a:extLst>
          </p:cNvPr>
          <p:cNvGrpSpPr>
            <a:grpSpLocks/>
          </p:cNvGrpSpPr>
          <p:nvPr/>
        </p:nvGrpSpPr>
        <p:grpSpPr bwMode="auto">
          <a:xfrm>
            <a:off x="2597150" y="177800"/>
            <a:ext cx="6700838" cy="6292850"/>
            <a:chOff x="1073150" y="177800"/>
            <a:chExt cx="6700838" cy="6292850"/>
          </a:xfrm>
        </p:grpSpPr>
        <p:grpSp>
          <p:nvGrpSpPr>
            <p:cNvPr id="188420" name="Group 12">
              <a:extLst>
                <a:ext uri="{FF2B5EF4-FFF2-40B4-BE49-F238E27FC236}">
                  <a16:creationId xmlns:a16="http://schemas.microsoft.com/office/drawing/2014/main" id="{B15B3304-C70B-567E-C78C-812572A685FD}"/>
                </a:ext>
              </a:extLst>
            </p:cNvPr>
            <p:cNvGrpSpPr>
              <a:grpSpLocks/>
            </p:cNvGrpSpPr>
            <p:nvPr/>
          </p:nvGrpSpPr>
          <p:grpSpPr bwMode="auto">
            <a:xfrm>
              <a:off x="1073150" y="177800"/>
              <a:ext cx="6700838" cy="6292850"/>
              <a:chOff x="1072662" y="177676"/>
              <a:chExt cx="6701288" cy="6293461"/>
            </a:xfrm>
          </p:grpSpPr>
          <p:grpSp>
            <p:nvGrpSpPr>
              <p:cNvPr id="188426" name="Group 10">
                <a:extLst>
                  <a:ext uri="{FF2B5EF4-FFF2-40B4-BE49-F238E27FC236}">
                    <a16:creationId xmlns:a16="http://schemas.microsoft.com/office/drawing/2014/main" id="{E93BC5A2-66FF-EDDF-E400-F15CB90C6BA7}"/>
                  </a:ext>
                </a:extLst>
              </p:cNvPr>
              <p:cNvGrpSpPr>
                <a:grpSpLocks/>
              </p:cNvGrpSpPr>
              <p:nvPr/>
            </p:nvGrpSpPr>
            <p:grpSpPr bwMode="auto">
              <a:xfrm>
                <a:off x="1072662" y="177676"/>
                <a:ext cx="6701288" cy="6293461"/>
                <a:chOff x="1072662" y="177676"/>
                <a:chExt cx="6701288" cy="6293461"/>
              </a:xfrm>
            </p:grpSpPr>
            <p:grpSp>
              <p:nvGrpSpPr>
                <p:cNvPr id="188428" name="Group 8">
                  <a:extLst>
                    <a:ext uri="{FF2B5EF4-FFF2-40B4-BE49-F238E27FC236}">
                      <a16:creationId xmlns:a16="http://schemas.microsoft.com/office/drawing/2014/main" id="{6AB97F82-116D-184D-D5E4-98D2A2EC4FC2}"/>
                    </a:ext>
                  </a:extLst>
                </p:cNvPr>
                <p:cNvGrpSpPr>
                  <a:grpSpLocks/>
                </p:cNvGrpSpPr>
                <p:nvPr/>
              </p:nvGrpSpPr>
              <p:grpSpPr bwMode="auto">
                <a:xfrm>
                  <a:off x="1072662" y="177676"/>
                  <a:ext cx="6701288" cy="6293461"/>
                  <a:chOff x="1072662" y="177676"/>
                  <a:chExt cx="6701288" cy="6293461"/>
                </a:xfrm>
              </p:grpSpPr>
              <p:grpSp>
                <p:nvGrpSpPr>
                  <p:cNvPr id="188430" name="Group 5">
                    <a:extLst>
                      <a:ext uri="{FF2B5EF4-FFF2-40B4-BE49-F238E27FC236}">
                        <a16:creationId xmlns:a16="http://schemas.microsoft.com/office/drawing/2014/main" id="{B451312E-8ECC-3311-22FA-C99A9DE8B0D4}"/>
                      </a:ext>
                    </a:extLst>
                  </p:cNvPr>
                  <p:cNvGrpSpPr>
                    <a:grpSpLocks/>
                  </p:cNvGrpSpPr>
                  <p:nvPr/>
                </p:nvGrpSpPr>
                <p:grpSpPr bwMode="auto">
                  <a:xfrm>
                    <a:off x="1072662" y="177676"/>
                    <a:ext cx="6701288" cy="6293461"/>
                    <a:chOff x="1072662" y="177676"/>
                    <a:chExt cx="6701288" cy="6293461"/>
                  </a:xfrm>
                </p:grpSpPr>
                <p:pic>
                  <p:nvPicPr>
                    <p:cNvPr id="188433" name="Picture 3">
                      <a:extLst>
                        <a:ext uri="{FF2B5EF4-FFF2-40B4-BE49-F238E27FC236}">
                          <a16:creationId xmlns:a16="http://schemas.microsoft.com/office/drawing/2014/main" id="{51813B62-DE64-D89D-20C9-E46F10674E31}"/>
                        </a:ext>
                      </a:extLst>
                    </p:cNvPr>
                    <p:cNvPicPr>
                      <a:picLocks noChangeAspect="1"/>
                    </p:cNvPicPr>
                    <p:nvPr/>
                  </p:nvPicPr>
                  <p:blipFill>
                    <a:blip r:embed="rId3">
                      <a:extLst>
                        <a:ext uri="{28A0092B-C50C-407E-A947-70E740481C1C}">
                          <a14:useLocalDpi xmlns:a14="http://schemas.microsoft.com/office/drawing/2010/main" val="0"/>
                        </a:ext>
                      </a:extLst>
                    </a:blip>
                    <a:srcRect l="1167"/>
                    <a:stretch>
                      <a:fillRect/>
                    </a:stretch>
                  </p:blipFill>
                  <p:spPr bwMode="auto">
                    <a:xfrm>
                      <a:off x="1072662" y="177676"/>
                      <a:ext cx="6701288" cy="629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34" name="TextBox 4">
                      <a:extLst>
                        <a:ext uri="{FF2B5EF4-FFF2-40B4-BE49-F238E27FC236}">
                          <a16:creationId xmlns:a16="http://schemas.microsoft.com/office/drawing/2014/main" id="{C7303F22-76AF-301E-9797-75C9C13610A2}"/>
                        </a:ext>
                      </a:extLst>
                    </p:cNvPr>
                    <p:cNvSpPr txBox="1">
                      <a:spLocks noChangeArrowheads="1"/>
                    </p:cNvSpPr>
                    <p:nvPr/>
                  </p:nvSpPr>
                  <p:spPr bwMode="auto">
                    <a:xfrm>
                      <a:off x="2540977" y="1796856"/>
                      <a:ext cx="3422962" cy="2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a:solidFill>
                            <a:srgbClr val="00B050"/>
                          </a:solidFill>
                          <a:latin typeface="Arial" panose="020B0604020202020204" pitchFamily="34" charset="0"/>
                          <a:cs typeface="Arial" panose="020B0604020202020204" pitchFamily="34" charset="0"/>
                        </a:rPr>
                        <a:t>VII has shortest half-life of the vitamin K-dependent factors</a:t>
                      </a:r>
                    </a:p>
                  </p:txBody>
                </p:sp>
              </p:grpSp>
              <p:sp>
                <p:nvSpPr>
                  <p:cNvPr id="188431" name="TextBox 6">
                    <a:extLst>
                      <a:ext uri="{FF2B5EF4-FFF2-40B4-BE49-F238E27FC236}">
                        <a16:creationId xmlns:a16="http://schemas.microsoft.com/office/drawing/2014/main" id="{2CC245AA-90CE-23C3-EDDD-F881F4A26AC0}"/>
                      </a:ext>
                    </a:extLst>
                  </p:cNvPr>
                  <p:cNvSpPr txBox="1">
                    <a:spLocks noChangeArrowheads="1"/>
                  </p:cNvSpPr>
                  <p:nvPr/>
                </p:nvSpPr>
                <p:spPr bwMode="auto">
                  <a:xfrm>
                    <a:off x="2403236" y="1984895"/>
                    <a:ext cx="4481015" cy="2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dirty="0">
                        <a:solidFill>
                          <a:srgbClr val="00B050"/>
                        </a:solidFill>
                        <a:latin typeface="Arial" panose="020B0604020202020204" pitchFamily="34" charset="0"/>
                        <a:cs typeface="Arial" panose="020B0604020202020204" pitchFamily="34" charset="0"/>
                      </a:rPr>
                      <a:t>PT may be preferentially affected early in course; both are usually prolonged. </a:t>
                    </a:r>
                  </a:p>
                </p:txBody>
              </p:sp>
              <p:sp>
                <p:nvSpPr>
                  <p:cNvPr id="188432" name="TextBox 7">
                    <a:extLst>
                      <a:ext uri="{FF2B5EF4-FFF2-40B4-BE49-F238E27FC236}">
                        <a16:creationId xmlns:a16="http://schemas.microsoft.com/office/drawing/2014/main" id="{206FA1E9-6A82-3AF2-9632-1D731FA76B04}"/>
                      </a:ext>
                    </a:extLst>
                  </p:cNvPr>
                  <p:cNvSpPr txBox="1">
                    <a:spLocks noChangeArrowheads="1"/>
                  </p:cNvSpPr>
                  <p:nvPr/>
                </p:nvSpPr>
                <p:spPr bwMode="auto">
                  <a:xfrm>
                    <a:off x="3411735" y="2640622"/>
                    <a:ext cx="2326434" cy="2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dirty="0">
                        <a:solidFill>
                          <a:srgbClr val="00B050"/>
                        </a:solidFill>
                        <a:latin typeface="Arial" panose="020B0604020202020204" pitchFamily="34" charset="0"/>
                        <a:cs typeface="Arial" panose="020B0604020202020204" pitchFamily="34" charset="0"/>
                      </a:rPr>
                      <a:t>Related to association  of VIII with vWF</a:t>
                    </a:r>
                  </a:p>
                </p:txBody>
              </p:sp>
            </p:grpSp>
            <p:sp>
              <p:nvSpPr>
                <p:cNvPr id="188429" name="TextBox 9">
                  <a:extLst>
                    <a:ext uri="{FF2B5EF4-FFF2-40B4-BE49-F238E27FC236}">
                      <a16:creationId xmlns:a16="http://schemas.microsoft.com/office/drawing/2014/main" id="{85B5FEBF-1E04-A89E-A383-64B4B92CD43B}"/>
                    </a:ext>
                  </a:extLst>
                </p:cNvPr>
                <p:cNvSpPr txBox="1">
                  <a:spLocks noChangeArrowheads="1"/>
                </p:cNvSpPr>
                <p:nvPr/>
              </p:nvSpPr>
              <p:spPr bwMode="auto">
                <a:xfrm>
                  <a:off x="5018092" y="3443653"/>
                  <a:ext cx="2653468" cy="2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a:solidFill>
                        <a:srgbClr val="00B050"/>
                      </a:solidFill>
                      <a:latin typeface="Arial" panose="020B0604020202020204" pitchFamily="34" charset="0"/>
                      <a:cs typeface="Arial" panose="020B0604020202020204" pitchFamily="34" charset="0"/>
                    </a:rPr>
                    <a:t>PT assay contains more PL and less affected</a:t>
                  </a:r>
                </a:p>
              </p:txBody>
            </p:sp>
          </p:grpSp>
          <p:sp>
            <p:nvSpPr>
              <p:cNvPr id="188427" name="TextBox 11">
                <a:extLst>
                  <a:ext uri="{FF2B5EF4-FFF2-40B4-BE49-F238E27FC236}">
                    <a16:creationId xmlns:a16="http://schemas.microsoft.com/office/drawing/2014/main" id="{54D34E50-D4BD-8C0A-263C-EBC6F00AE604}"/>
                  </a:ext>
                </a:extLst>
              </p:cNvPr>
              <p:cNvSpPr txBox="1">
                <a:spLocks noChangeArrowheads="1"/>
              </p:cNvSpPr>
              <p:nvPr/>
            </p:nvSpPr>
            <p:spPr bwMode="auto">
              <a:xfrm>
                <a:off x="4680150" y="2956909"/>
                <a:ext cx="2807368" cy="23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a:solidFill>
                      <a:srgbClr val="00B050"/>
                    </a:solidFill>
                    <a:latin typeface="Arial" panose="020B0604020202020204" pitchFamily="34" charset="0"/>
                    <a:cs typeface="Arial" panose="020B0604020202020204" pitchFamily="34" charset="0"/>
                  </a:rPr>
                  <a:t>PT assay contains heparin binding components</a:t>
                </a:r>
              </a:p>
            </p:txBody>
          </p:sp>
        </p:grpSp>
        <p:sp>
          <p:nvSpPr>
            <p:cNvPr id="188421" name="TextBox 7">
              <a:extLst>
                <a:ext uri="{FF2B5EF4-FFF2-40B4-BE49-F238E27FC236}">
                  <a16:creationId xmlns:a16="http://schemas.microsoft.com/office/drawing/2014/main" id="{74DDA935-369E-C70F-6AA7-E9BFA10FC036}"/>
                </a:ext>
              </a:extLst>
            </p:cNvPr>
            <p:cNvSpPr txBox="1">
              <a:spLocks noChangeArrowheads="1"/>
            </p:cNvSpPr>
            <p:nvPr/>
          </p:nvSpPr>
          <p:spPr bwMode="auto">
            <a:xfrm>
              <a:off x="3549029" y="3275272"/>
              <a:ext cx="2326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dirty="0">
                  <a:solidFill>
                    <a:srgbClr val="00B050"/>
                  </a:solidFill>
                  <a:latin typeface="Arial" panose="020B0604020202020204" pitchFamily="34" charset="0"/>
                  <a:cs typeface="Arial" panose="020B0604020202020204" pitchFamily="34" charset="0"/>
                </a:rPr>
                <a:t>Related to association  of VIII with vWF</a:t>
              </a:r>
            </a:p>
          </p:txBody>
        </p:sp>
        <p:sp>
          <p:nvSpPr>
            <p:cNvPr id="188422" name="TextBox 1">
              <a:extLst>
                <a:ext uri="{FF2B5EF4-FFF2-40B4-BE49-F238E27FC236}">
                  <a16:creationId xmlns:a16="http://schemas.microsoft.com/office/drawing/2014/main" id="{84E2BB39-4534-F06F-12E0-BC29D1608201}"/>
                </a:ext>
              </a:extLst>
            </p:cNvPr>
            <p:cNvSpPr txBox="1">
              <a:spLocks noChangeArrowheads="1"/>
            </p:cNvSpPr>
            <p:nvPr/>
          </p:nvSpPr>
          <p:spPr bwMode="auto">
            <a:xfrm>
              <a:off x="4420104" y="3773544"/>
              <a:ext cx="117852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a:solidFill>
                    <a:srgbClr val="00B050"/>
                  </a:solidFill>
                  <a:latin typeface="Arial" panose="020B0604020202020204" pitchFamily="34" charset="0"/>
                  <a:cs typeface="Arial" panose="020B0604020202020204" pitchFamily="34" charset="0"/>
                </a:rPr>
                <a:t>Common pathway</a:t>
              </a:r>
            </a:p>
          </p:txBody>
        </p:sp>
        <p:sp>
          <p:nvSpPr>
            <p:cNvPr id="188423" name="TextBox 13">
              <a:extLst>
                <a:ext uri="{FF2B5EF4-FFF2-40B4-BE49-F238E27FC236}">
                  <a16:creationId xmlns:a16="http://schemas.microsoft.com/office/drawing/2014/main" id="{0BF46155-F99D-02F9-418D-F7C55C65562D}"/>
                </a:ext>
              </a:extLst>
            </p:cNvPr>
            <p:cNvSpPr txBox="1">
              <a:spLocks noChangeArrowheads="1"/>
            </p:cNvSpPr>
            <p:nvPr/>
          </p:nvSpPr>
          <p:spPr bwMode="auto">
            <a:xfrm>
              <a:off x="2707627" y="4265523"/>
              <a:ext cx="25699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a:solidFill>
                    <a:srgbClr val="00B050"/>
                  </a:solidFill>
                  <a:latin typeface="Arial" panose="020B0604020202020204" pitchFamily="34" charset="0"/>
                  <a:cs typeface="Arial" panose="020B0604020202020204" pitchFamily="34" charset="0"/>
                </a:rPr>
                <a:t>Decreased synthesis of coagulation factors</a:t>
              </a:r>
            </a:p>
          </p:txBody>
        </p:sp>
        <p:sp>
          <p:nvSpPr>
            <p:cNvPr id="188424" name="TextBox 24">
              <a:extLst>
                <a:ext uri="{FF2B5EF4-FFF2-40B4-BE49-F238E27FC236}">
                  <a16:creationId xmlns:a16="http://schemas.microsoft.com/office/drawing/2014/main" id="{C2BBF7F6-92BF-1284-D543-740B51169F7C}"/>
                </a:ext>
              </a:extLst>
            </p:cNvPr>
            <p:cNvSpPr txBox="1">
              <a:spLocks noChangeArrowheads="1"/>
            </p:cNvSpPr>
            <p:nvPr/>
          </p:nvSpPr>
          <p:spPr bwMode="auto">
            <a:xfrm>
              <a:off x="2403635" y="4417308"/>
              <a:ext cx="37112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a:solidFill>
                    <a:srgbClr val="00B050"/>
                  </a:solidFill>
                  <a:latin typeface="Arial" panose="020B0604020202020204" pitchFamily="34" charset="0"/>
                  <a:cs typeface="Arial" panose="020B0604020202020204" pitchFamily="34" charset="0"/>
                </a:rPr>
                <a:t>Particularly later in course.  Consumption of coagulation factors</a:t>
              </a:r>
            </a:p>
          </p:txBody>
        </p:sp>
        <p:sp>
          <p:nvSpPr>
            <p:cNvPr id="188425" name="TextBox 25">
              <a:extLst>
                <a:ext uri="{FF2B5EF4-FFF2-40B4-BE49-F238E27FC236}">
                  <a16:creationId xmlns:a16="http://schemas.microsoft.com/office/drawing/2014/main" id="{5DD4ACDB-7034-160D-155C-CAF963D9399F}"/>
                </a:ext>
              </a:extLst>
            </p:cNvPr>
            <p:cNvSpPr txBox="1">
              <a:spLocks noChangeArrowheads="1"/>
            </p:cNvSpPr>
            <p:nvPr/>
          </p:nvSpPr>
          <p:spPr bwMode="auto">
            <a:xfrm>
              <a:off x="3110746" y="4589189"/>
              <a:ext cx="44486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a:solidFill>
                    <a:srgbClr val="00B050"/>
                  </a:solidFill>
                  <a:latin typeface="Arial" panose="020B0604020202020204" pitchFamily="34" charset="0"/>
                  <a:cs typeface="Arial" panose="020B0604020202020204" pitchFamily="34" charset="0"/>
                </a:rPr>
                <a:t>Decreased synthesis of active VK-dependent factors, affecting both pathways</a:t>
              </a:r>
            </a:p>
          </p:txBody>
        </p:sp>
      </p:grpSp>
      <p:sp>
        <p:nvSpPr>
          <p:cNvPr id="188419" name="TextBox 1">
            <a:extLst>
              <a:ext uri="{FF2B5EF4-FFF2-40B4-BE49-F238E27FC236}">
                <a16:creationId xmlns:a16="http://schemas.microsoft.com/office/drawing/2014/main" id="{0147BA2D-43AF-41D8-F8DF-F8FB1CC77E93}"/>
              </a:ext>
            </a:extLst>
          </p:cNvPr>
          <p:cNvSpPr txBox="1">
            <a:spLocks noChangeArrowheads="1"/>
          </p:cNvSpPr>
          <p:nvPr/>
        </p:nvSpPr>
        <p:spPr bwMode="auto">
          <a:xfrm>
            <a:off x="4435476" y="1147764"/>
            <a:ext cx="4413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b="1">
                <a:solidFill>
                  <a:srgbClr val="00B050"/>
                </a:solidFill>
                <a:latin typeface="Arial" panose="020B0604020202020204" pitchFamily="34" charset="0"/>
                <a:cs typeface="Arial" panose="020B0604020202020204" pitchFamily="34" charset="0"/>
              </a:rPr>
              <a:t>Rare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Default Design">
  <a:themeElements>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1"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1" i="1"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ateway 8-6-18">
  <a:themeElements>
    <a:clrScheme name="Gateway 1">
      <a:dk1>
        <a:srgbClr val="131313"/>
      </a:dk1>
      <a:lt1>
        <a:srgbClr val="D9D9D6"/>
      </a:lt1>
      <a:dk2>
        <a:srgbClr val="5D5E60"/>
      </a:dk2>
      <a:lt2>
        <a:srgbClr val="C5C2BD"/>
      </a:lt2>
      <a:accent1>
        <a:srgbClr val="A51417"/>
      </a:accent1>
      <a:accent2>
        <a:srgbClr val="C59D42"/>
      </a:accent2>
      <a:accent3>
        <a:srgbClr val="1A5675"/>
      </a:accent3>
      <a:accent4>
        <a:srgbClr val="719449"/>
      </a:accent4>
      <a:accent5>
        <a:srgbClr val="347F77"/>
      </a:accent5>
      <a:accent6>
        <a:srgbClr val="C5C2BD"/>
      </a:accent6>
      <a:hlink>
        <a:srgbClr val="C59D42"/>
      </a:hlink>
      <a:folHlink>
        <a:srgbClr val="808482"/>
      </a:folHlink>
    </a:clrScheme>
    <a:fontScheme name="Blank Presentation">
      <a:majorFont>
        <a:latin typeface="Georgia"/>
        <a:ea typeface="Osaka"/>
        <a:cs typeface="Osaka"/>
      </a:majorFont>
      <a:minorFont>
        <a:latin typeface="Verdana"/>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defRPr>
        </a:defPPr>
      </a:lstStyle>
    </a:lnDef>
  </a:objectDefaults>
  <a:extraClrSchemeLst>
    <a:extraClrScheme>
      <a:clrScheme name="Blank Presentation 1">
        <a:dk1>
          <a:srgbClr val="808080"/>
        </a:dk1>
        <a:lt1>
          <a:srgbClr val="FFFF66"/>
        </a:lt1>
        <a:dk2>
          <a:srgbClr val="A11F1C"/>
        </a:dk2>
        <a:lt2>
          <a:srgbClr val="FFFF66"/>
        </a:lt2>
        <a:accent1>
          <a:srgbClr val="004080"/>
        </a:accent1>
        <a:accent2>
          <a:srgbClr val="408000"/>
        </a:accent2>
        <a:accent3>
          <a:srgbClr val="CDABAB"/>
        </a:accent3>
        <a:accent4>
          <a:srgbClr val="DADA56"/>
        </a:accent4>
        <a:accent5>
          <a:srgbClr val="AAAFC0"/>
        </a:accent5>
        <a:accent6>
          <a:srgbClr val="397300"/>
        </a:accent6>
        <a:hlink>
          <a:srgbClr val="DC6E00"/>
        </a:hlink>
        <a:folHlink>
          <a:srgbClr val="8000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ateway 8-6-18" id="{C61B8DFC-F04A-4246-A3C3-6D92B0E7B406}" vid="{3EDF30A7-6270-4C5C-A756-A3272A47B25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Default Design">
  <a:themeElements>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1" i="1"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1" i="1"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6.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2.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3.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4.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5.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6.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7.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8.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ppt/theme/themeOverride9.xml><?xml version="1.0" encoding="utf-8"?>
<a:themeOverride xmlns:a="http://schemas.openxmlformats.org/drawingml/2006/main">
  <a:clrScheme name="">
    <a:dk1>
      <a:srgbClr val="000000"/>
    </a:dk1>
    <a:lt1>
      <a:srgbClr val="063DE8"/>
    </a:lt1>
    <a:dk2>
      <a:srgbClr val="FFFFFF"/>
    </a:dk2>
    <a:lt2>
      <a:srgbClr val="919191"/>
    </a:lt2>
    <a:accent1>
      <a:srgbClr val="FFFFFF"/>
    </a:accent1>
    <a:accent2>
      <a:srgbClr val="FAFD00"/>
    </a:accent2>
    <a:accent3>
      <a:srgbClr val="AAAFF2"/>
    </a:accent3>
    <a:accent4>
      <a:srgbClr val="000000"/>
    </a:accent4>
    <a:accent5>
      <a:srgbClr val="FFFFFF"/>
    </a:accent5>
    <a:accent6>
      <a:srgbClr val="E3E500"/>
    </a:accent6>
    <a:hlink>
      <a:srgbClr val="FC0128"/>
    </a:hlink>
    <a:folHlink>
      <a:srgbClr val="00DFCA"/>
    </a:folHlink>
  </a:clrScheme>
</a:themeOverride>
</file>

<file path=docProps/app.xml><?xml version="1.0" encoding="utf-8"?>
<Properties xmlns="http://schemas.openxmlformats.org/officeDocument/2006/extended-properties" xmlns:vt="http://schemas.openxmlformats.org/officeDocument/2006/docPropsVTypes">
  <Template/>
  <TotalTime>20371</TotalTime>
  <Words>9794</Words>
  <Application>Microsoft Office PowerPoint</Application>
  <PresentationFormat>Widescreen</PresentationFormat>
  <Paragraphs>1123</Paragraphs>
  <Slides>94</Slides>
  <Notes>78</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94</vt:i4>
      </vt:variant>
    </vt:vector>
  </HeadingPairs>
  <TitlesOfParts>
    <vt:vector size="112" baseType="lpstr">
      <vt:lpstr>ＭＳ Ｐゴシック</vt:lpstr>
      <vt:lpstr>Arial</vt:lpstr>
      <vt:lpstr>Calibri</vt:lpstr>
      <vt:lpstr>Calibri Light</vt:lpstr>
      <vt:lpstr>Comic Sans MS</vt:lpstr>
      <vt:lpstr>Courier New</vt:lpstr>
      <vt:lpstr>Georgia</vt:lpstr>
      <vt:lpstr>Symbol</vt:lpstr>
      <vt:lpstr>Times</vt:lpstr>
      <vt:lpstr>Times New Roman</vt:lpstr>
      <vt:lpstr>Verdana</vt:lpstr>
      <vt:lpstr>Wingdings</vt:lpstr>
      <vt:lpstr>Default Design</vt:lpstr>
      <vt:lpstr>Gateway 8-6-18</vt:lpstr>
      <vt:lpstr>1_Office Theme</vt:lpstr>
      <vt:lpstr>1_Default Design</vt:lpstr>
      <vt:lpstr>Office Theme</vt:lpstr>
      <vt:lpstr>Office 2013 - 2022 Theme</vt:lpstr>
      <vt:lpstr>Roadmap to Unit 5 and Overview of Hemostasis Contributions of Platelets and Coagulation Factors </vt:lpstr>
      <vt:lpstr>PowerPoint Presentation</vt:lpstr>
      <vt:lpstr>PowerPoint Presentation</vt:lpstr>
      <vt:lpstr>PowerPoint Presentation</vt:lpstr>
      <vt:lpstr>PowerPoint Presentation</vt:lpstr>
      <vt:lpstr>The Challenge</vt:lpstr>
      <vt:lpstr>Definitions Blood Clot vs Thrombus*</vt:lpstr>
      <vt:lpstr>Hemostasis Following Injury Four Major Steps</vt:lpstr>
      <vt:lpstr>Regulation of Hemostasis Three Major Players</vt:lpstr>
      <vt:lpstr>Platelets and Hemostasis Primary Hemostasis</vt:lpstr>
      <vt:lpstr>Platelet Adhesion and Activation*</vt:lpstr>
      <vt:lpstr>Initial Platelet Adhesion and Activation</vt:lpstr>
      <vt:lpstr> Platelets Effects of Adhesion and Activation</vt:lpstr>
      <vt:lpstr>Platelet Granule Release Reactions* Pre-formed Mediators</vt:lpstr>
      <vt:lpstr>Newly Generated Mediators</vt:lpstr>
      <vt:lpstr>Activation Reorganizes Platelet Membranes</vt:lpstr>
      <vt:lpstr>Platelet Aggregation and Plug Formation</vt:lpstr>
      <vt:lpstr>Platelet Aggregation Simplified Mechanism per Robbins</vt:lpstr>
      <vt:lpstr>von Willebrand Factor (vWF) Mediates Initial Binding of Platelets at Sites of Injury</vt:lpstr>
      <vt:lpstr>vWF Glycoprotein Structure Molecular Structure For Future Reference</vt:lpstr>
      <vt:lpstr>Key Concepts Distilled Essence of Primary Hemostasis</vt:lpstr>
      <vt:lpstr>PowerPoint Presentation</vt:lpstr>
      <vt:lpstr>Regulation of Normal Hemostasis</vt:lpstr>
      <vt:lpstr>Classic Lab Pathways of Coagulation</vt:lpstr>
      <vt:lpstr>Nomenclature*</vt:lpstr>
      <vt:lpstr>Molecular Classes of Factors and Cofactors</vt:lpstr>
      <vt:lpstr>Pathway of Coagulation In Vivo In Vivo Tissue Factor Pathway</vt:lpstr>
      <vt:lpstr>In Vivo Coagulation Cascade Tissue Factor Pathway (Unpacked or Unfolded)</vt:lpstr>
      <vt:lpstr>Evidence that this Pathway is Important in vivo </vt:lpstr>
      <vt:lpstr>Review of Critical Roles of Platelet Membranes and Calcium</vt:lpstr>
      <vt:lpstr>Critical Roles of the Liver</vt:lpstr>
      <vt:lpstr>Diverse Activities of Thrombin</vt:lpstr>
      <vt:lpstr>PowerPoint Presentation</vt:lpstr>
      <vt:lpstr>PowerPoint Presentation</vt:lpstr>
      <vt:lpstr>How do clots remain localized to the site of injury?</vt:lpstr>
      <vt:lpstr>Circulating (Endogenous) Anticoagulants</vt:lpstr>
      <vt:lpstr>Regulation of Normal Hemostasis</vt:lpstr>
      <vt:lpstr>PowerPoint Presentation</vt:lpstr>
      <vt:lpstr>Endogenous (In Vivo) Anticoagulants</vt:lpstr>
      <vt:lpstr>Fibrinolytic System*</vt:lpstr>
      <vt:lpstr>Hemostatic Balance</vt:lpstr>
      <vt:lpstr>Key Concepts Distilled Essence of Secondary Hemostasis and Fibrinolysis</vt:lpstr>
      <vt:lpstr>PowerPoint Presentation</vt:lpstr>
      <vt:lpstr>Hemorrhage</vt:lpstr>
      <vt:lpstr>Etiologies of Hemorrhage</vt:lpstr>
      <vt:lpstr>Thrombocytopenia &lt; approx. 150,000 platelets per ml</vt:lpstr>
      <vt:lpstr>Abnormal Bleeding and Consequences General Principles &amp; Terminology per Robbins</vt:lpstr>
      <vt:lpstr>Bleeding into Tissue Spaces Terminology</vt:lpstr>
      <vt:lpstr>Hematoma Collection of Extravascular Blood*</vt:lpstr>
      <vt:lpstr>Hemosiderin</vt:lpstr>
      <vt:lpstr>“Non-blanching” Hemorrhagic Lesions Understanding the Colors</vt:lpstr>
      <vt:lpstr>Terminology for “Non-blanching” Hemorrhagic Lesions of Skin</vt:lpstr>
      <vt:lpstr>Impact of Skin Pigmentation</vt:lpstr>
      <vt:lpstr>Purpura and Numerous Petechiae</vt:lpstr>
      <vt:lpstr>Ecchymosis with Hemophilia</vt:lpstr>
      <vt:lpstr>Generalized Defects of Small Vessels Scurvy, Amyloidosis, Vasculitis</vt:lpstr>
      <vt:lpstr>PowerPoint Presentation</vt:lpstr>
      <vt:lpstr>Introduction to Clinical Testing  </vt:lpstr>
      <vt:lpstr>Potential Clinical Presentations of Mild Bleeding Disorders Selected Examples </vt:lpstr>
      <vt:lpstr>Clotting Cascade in the Lab Routine Coagulation Testing (PT)</vt:lpstr>
      <vt:lpstr>Clotting Cascade in the Lab Routine Coagulation Testing (aPTT)</vt:lpstr>
      <vt:lpstr>Mixing Tests and Coagulation Testing* Not in Reading - For Future Information</vt:lpstr>
      <vt:lpstr>Test Interpretation For Future Information</vt:lpstr>
      <vt:lpstr>Abnormal Routine Coagulation Tests in Otherwise “Healthy” Patients Selected Potential Causes for Future Information </vt:lpstr>
      <vt:lpstr>Medications and Supplements Associated with Abnormal Bleeding </vt:lpstr>
      <vt:lpstr>Clotting Cascade in the Lab Examples of test Interpretation – Patients with Abnormal Bleeding* </vt:lpstr>
      <vt:lpstr>Preanalytical Variables* For Future Information</vt:lpstr>
      <vt:lpstr>PowerPoint Presentation</vt:lpstr>
      <vt:lpstr>Optional Information Regarding Hemostasis  </vt:lpstr>
      <vt:lpstr>PowerPoint Presentation</vt:lpstr>
      <vt:lpstr>PowerPoint Presentation</vt:lpstr>
      <vt:lpstr>PowerPoint Presentation</vt:lpstr>
      <vt:lpstr>PowerPoint Presentation</vt:lpstr>
      <vt:lpstr>Optional Supplementary Slides Hemostasis  </vt:lpstr>
      <vt:lpstr>PowerPoint Presentation</vt:lpstr>
      <vt:lpstr>Arteriolar Vasoconstriction Neural reflexes and local release of vasoconstrictors</vt:lpstr>
      <vt:lpstr>Optional Supplementary Slides Platelets</vt:lpstr>
      <vt:lpstr>Review of Platelet Structure</vt:lpstr>
      <vt:lpstr>PowerPoint Presentation</vt:lpstr>
      <vt:lpstr>Platelet Aggregation Contributing Mechanisms</vt:lpstr>
      <vt:lpstr>Platelet Aggregation and Activation Contributions of vWF</vt:lpstr>
      <vt:lpstr>Activities of Quiescent ECs that Inhibit Clotting Illustrated in Robbins Basic Pathology - Figure 3.11</vt:lpstr>
      <vt:lpstr>Functional Heterogeneity of Platelets Underappreciated Complexities and Controversy</vt:lpstr>
      <vt:lpstr>Optional Supplementary Slides  Coagulation Factors</vt:lpstr>
      <vt:lpstr>PowerPoint Presentation</vt:lpstr>
      <vt:lpstr>Carboxylation of Glutamic Acid Residues on Clotting Factors</vt:lpstr>
      <vt:lpstr>Diverse Activities of Thrombin</vt:lpstr>
      <vt:lpstr>Thrombin and Host Defense</vt:lpstr>
      <vt:lpstr>PowerPoint Presentation</vt:lpstr>
      <vt:lpstr>Optional Supplementary Slides  Fibrinolysis</vt:lpstr>
      <vt:lpstr>Control of Fibrinolysis &amp; Generation of Fibrin Degradation Products</vt:lpstr>
      <vt:lpstr>Hemostatic Balance</vt:lpstr>
      <vt:lpstr>Optional Supplementary Slides  Bleeding</vt:lpstr>
      <vt:lpstr>PowerPoint Presentation</vt:lpstr>
    </vt:vector>
  </TitlesOfParts>
  <Company>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WUMS</dc:creator>
  <cp:lastModifiedBy>Crouch, Erika</cp:lastModifiedBy>
  <cp:revision>939</cp:revision>
  <cp:lastPrinted>2021-09-05T20:06:20Z</cp:lastPrinted>
  <dcterms:created xsi:type="dcterms:W3CDTF">2009-08-18T01:36:19Z</dcterms:created>
  <dcterms:modified xsi:type="dcterms:W3CDTF">2025-11-02T20:57:51Z</dcterms:modified>
</cp:coreProperties>
</file>